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068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5C5255-A55F-459B-842D-92DF332FA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5DF9E4F-F73D-41BF-978B-B27F95C09F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19E19D-7B2B-435D-8066-515C94CC6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DDDD-0B9B-4B5B-ADC6-712307FE22A3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9A9F166-6A1A-40FF-B994-8A9428B72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106A9DB-01D6-4488-800F-CA06545F3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86EA-76A6-4861-A947-3918E0FFC2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4669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93EFE1D-6C50-4510-929E-EE2DC452D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883929F-5C29-41D0-AE8F-76606F9E8C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2D2A063-4820-4CBE-AA21-E3F0AB691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DDDD-0B9B-4B5B-ADC6-712307FE22A3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03E7BF2-15B9-4384-91B4-0654F68BA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647605-2CC1-4121-8A4D-7F2129635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86EA-76A6-4861-A947-3918E0FFC2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8266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72EB239-7417-410F-92B7-346645596F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1284A2B-27C7-49C6-8DBB-9AE4E02D4A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0B36814-20F5-4C9C-9D37-28B37D974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DDDD-0B9B-4B5B-ADC6-712307FE22A3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ED64376-C70C-4194-8D9A-AF468196E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C0ABBC1-48EF-4D3A-B55E-5DC39DC97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86EA-76A6-4861-A947-3918E0FFC2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3709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B87B2A-C203-44E0-A6C4-C61977EBC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699825-99E6-4276-807E-C7C9BAFB8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4F39860-CB76-47A1-A2A9-B4DA5CB1D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DDDD-0B9B-4B5B-ADC6-712307FE22A3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BEC5E53-9E2F-4F58-BF89-754C5D8F8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240FB94-E329-46E6-9683-6F8ABFC7F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86EA-76A6-4861-A947-3918E0FFC2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543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752E54-4C01-4AA3-9878-F56DEB0E5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757DF45-E894-465E-9E2F-B7E3462C50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B3F247D-2BAA-43B0-8706-4CD11AFC3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DDDD-0B9B-4B5B-ADC6-712307FE22A3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4DB1896-A3EE-459A-A94B-5E1BCF631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FF4A575-1466-464F-8A3E-CAF6E24A4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86EA-76A6-4861-A947-3918E0FFC2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5961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1D21F34-DC6F-48B2-B674-ACDFDD30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9A9FFAB-4F3D-4431-BA78-36C1D98398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4AB7485-B170-47FC-B71F-BBF16449E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41683B0-BC7B-4765-817D-7B68BA74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DDDD-0B9B-4B5B-ADC6-712307FE22A3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E4A6BBB-A13B-4CC0-899E-2AE67DE0C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14D232B-7D4B-4976-ABDC-5D907056B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86EA-76A6-4861-A947-3918E0FFC2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6912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55E7945-A93B-4BC1-8A22-974D7C4ED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6843C22-902D-4BF5-AF3C-28C1E1594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6FC4103-8A25-416C-B2BC-0888EDC01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82191E4-F487-4089-9D76-E45F02DD73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B6E1BB6-DAB0-467F-AC77-C070CFC549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AC7742D-9AAC-4660-814A-DDD0C39EC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DDDD-0B9B-4B5B-ADC6-712307FE22A3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4EB791B-2645-4FD3-9BDD-13B63E077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AE71D8E-EA29-4808-BF65-C842167C6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86EA-76A6-4861-A947-3918E0FFC2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7734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01B23A-C1C8-4291-8ED3-AB7D192DD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B662F605-A813-40A1-9DDC-281032330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DDDD-0B9B-4B5B-ADC6-712307FE22A3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47F677C-4CD3-4045-BF8C-490721319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967187D-2B1F-4AE4-8A36-880F099C5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86EA-76A6-4861-A947-3918E0FFC2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1277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98D9594-AEA6-4794-A585-7F4BCA481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DDDD-0B9B-4B5B-ADC6-712307FE22A3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0E7DD29-888A-4B01-8F8E-DFC9F8173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28B1EE7-B195-4B39-8653-865BA89E2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86EA-76A6-4861-A947-3918E0FFC2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0195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A18664-11C9-4F52-BE14-309051482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7E3F418-23BE-44EE-8E0C-DEACDC723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4B78C9B-0659-4A2A-A5B0-BBEF5D8174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FB9CD91-B8C3-4513-AC8D-6B0560393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DDDD-0B9B-4B5B-ADC6-712307FE22A3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6F7A0B2-3AB3-4452-BB31-60ED26A21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D7F802B-2E16-4073-A890-031F51CDF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86EA-76A6-4861-A947-3918E0FFC2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7453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7C96B70-067D-41C4-967C-99F11FF18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77522D0B-34D7-4A09-8894-F240C975FE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A293425-97DF-469F-A6D4-0F0D04E744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D5BB78C-160B-4D8B-9D2C-B0909F68C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DDDD-0B9B-4B5B-ADC6-712307FE22A3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68D5CC2-2B93-468E-8B36-247C3B125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08A7D5D-E2E4-4EFE-A224-30C35DF16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86EA-76A6-4861-A947-3918E0FFC2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9918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2F50FA53-A11C-4D9B-BE72-F56A94F86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0408866-867D-40CD-8A64-342EA63A3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D8A1211-CD39-4C68-9661-FE4C6393C5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ADDDD-0B9B-4B5B-ADC6-712307FE22A3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585657B-A8CD-497A-A428-89DA5A0B1A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007A937-8E67-477D-8360-FE70F4BF5B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A86EA-76A6-4861-A947-3918E0FFC2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89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53612A-69F6-47C4-AA05-FDD621407B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63133"/>
          </a:xfrm>
        </p:spPr>
        <p:txBody>
          <a:bodyPr>
            <a:normAutofit/>
          </a:bodyPr>
          <a:lstStyle/>
          <a:p>
            <a:r>
              <a:rPr lang="en-US" sz="8800" b="1" dirty="0">
                <a:solidFill>
                  <a:srgbClr val="FF0000"/>
                </a:solidFill>
                <a:latin typeface="Sylfaen" panose="010A0502050306030303" pitchFamily="18" charset="0"/>
              </a:rPr>
              <a:t>Thyroid Disorders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E774BD1-B3EB-4EA7-8F18-22413A0671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1556" y="3702756"/>
            <a:ext cx="5136444" cy="1555043"/>
          </a:xfrm>
        </p:spPr>
        <p:txBody>
          <a:bodyPr>
            <a:normAutofit fontScale="92500" lnSpcReduction="20000"/>
          </a:bodyPr>
          <a:lstStyle/>
          <a:p>
            <a:r>
              <a:rPr lang="en-US" sz="3000" dirty="0">
                <a:solidFill>
                  <a:srgbClr val="0070C0"/>
                </a:solidFill>
                <a:latin typeface="Sylfaen" panose="010A0502050306030303" pitchFamily="18" charset="0"/>
              </a:rPr>
              <a:t>Dr. Monir Hossain</a:t>
            </a:r>
          </a:p>
          <a:p>
            <a:r>
              <a:rPr lang="en-US" b="1" smtClean="0"/>
              <a:t>Associate Professor</a:t>
            </a:r>
          </a:p>
          <a:p>
            <a:r>
              <a:rPr lang="en-US" dirty="0" smtClean="0">
                <a:solidFill>
                  <a:srgbClr val="0070C0"/>
                </a:solidFill>
                <a:latin typeface="Sylfaen" panose="010A0502050306030303" pitchFamily="18" charset="0"/>
              </a:rPr>
              <a:t>Department </a:t>
            </a:r>
            <a:r>
              <a:rPr lang="en-US" dirty="0">
                <a:solidFill>
                  <a:srgbClr val="0070C0"/>
                </a:solidFill>
                <a:latin typeface="Sylfaen" panose="010A0502050306030303" pitchFamily="18" charset="0"/>
              </a:rPr>
              <a:t>of Medicine</a:t>
            </a:r>
          </a:p>
          <a:p>
            <a:r>
              <a:rPr lang="en-US" dirty="0">
                <a:solidFill>
                  <a:srgbClr val="0070C0"/>
                </a:solidFill>
                <a:latin typeface="Sylfaen" panose="010A0502050306030303" pitchFamily="18" charset="0"/>
              </a:rPr>
              <a:t>Shahabuddin Medical College &amp; Hospital</a:t>
            </a:r>
          </a:p>
        </p:txBody>
      </p:sp>
    </p:spTree>
    <p:extLst>
      <p:ext uri="{BB962C8B-B14F-4D97-AF65-F5344CB8AC3E}">
        <p14:creationId xmlns:p14="http://schemas.microsoft.com/office/powerpoint/2010/main" xmlns="" val="421002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71325D45-DDDF-48C5-B146-0733F63246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028" y="1119352"/>
            <a:ext cx="10988565" cy="3925613"/>
          </a:xfrm>
        </p:spPr>
      </p:pic>
    </p:spTree>
    <p:extLst>
      <p:ext uri="{BB962C8B-B14F-4D97-AF65-F5344CB8AC3E}">
        <p14:creationId xmlns:p14="http://schemas.microsoft.com/office/powerpoint/2010/main" xmlns="" val="255962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4EC67111-E072-4398-B961-A2BA9FDCAD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540" y="1703176"/>
            <a:ext cx="11754816" cy="4157901"/>
          </a:xfr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EE4E695-E532-40F9-9C54-621A34A644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0118" y="422356"/>
            <a:ext cx="11675794" cy="136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480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CBA21791-9727-4825-A9B6-9D548D3F3A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07823" y="378373"/>
            <a:ext cx="6445495" cy="6164318"/>
          </a:xfrm>
        </p:spPr>
      </p:pic>
    </p:spTree>
    <p:extLst>
      <p:ext uri="{BB962C8B-B14F-4D97-AF65-F5344CB8AC3E}">
        <p14:creationId xmlns:p14="http://schemas.microsoft.com/office/powerpoint/2010/main" xmlns="" val="34652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BF66BCC0-4319-4331-96FB-7911865976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808" y="265372"/>
            <a:ext cx="10699704" cy="6261552"/>
          </a:xfrm>
        </p:spPr>
      </p:pic>
    </p:spTree>
    <p:extLst>
      <p:ext uri="{BB962C8B-B14F-4D97-AF65-F5344CB8AC3E}">
        <p14:creationId xmlns:p14="http://schemas.microsoft.com/office/powerpoint/2010/main" xmlns="" val="371520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ech Point\Desktop\istockphoto-1397892955-612x61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823" y="348121"/>
            <a:ext cx="10812709" cy="607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8084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774330AC-6B80-4475-B2F8-FC22578569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731" y="248334"/>
            <a:ext cx="11390408" cy="629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14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="" xmlns:a16="http://schemas.microsoft.com/office/drawing/2014/main" id="{9ED840D3-6DC4-4197-BD85-B891F7A851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0" y="790166"/>
            <a:ext cx="2291645" cy="5680311"/>
          </a:xfr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86E4B62-051D-4E7B-ADA5-B794796A05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0577" y="919103"/>
            <a:ext cx="2043290" cy="55062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61C2509F-FECF-4A95-B630-1C5D69849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41689" y="214434"/>
            <a:ext cx="7653867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668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DAF9E081-7D08-4149-9DDA-AD916EB034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3178" y="256046"/>
            <a:ext cx="6947311" cy="6408398"/>
          </a:xfrm>
        </p:spPr>
      </p:pic>
    </p:spTree>
    <p:extLst>
      <p:ext uri="{BB962C8B-B14F-4D97-AF65-F5344CB8AC3E}">
        <p14:creationId xmlns:p14="http://schemas.microsoft.com/office/powerpoint/2010/main" xmlns="" val="128228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C5439B8E-3351-4A12-9989-A5B8CA681C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2413" y="1524325"/>
            <a:ext cx="10217807" cy="3858287"/>
          </a:xfrm>
        </p:spPr>
      </p:pic>
    </p:spTree>
    <p:extLst>
      <p:ext uri="{BB962C8B-B14F-4D97-AF65-F5344CB8AC3E}">
        <p14:creationId xmlns:p14="http://schemas.microsoft.com/office/powerpoint/2010/main" xmlns="" val="258171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B9F7078A-0ABE-496D-981C-FD52F1956E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7779" y="243878"/>
            <a:ext cx="6597410" cy="6125390"/>
          </a:xfrm>
        </p:spPr>
      </p:pic>
    </p:spTree>
    <p:extLst>
      <p:ext uri="{BB962C8B-B14F-4D97-AF65-F5344CB8AC3E}">
        <p14:creationId xmlns:p14="http://schemas.microsoft.com/office/powerpoint/2010/main" xmlns="" val="125409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A1068885-3E3B-40DB-B92E-6F48708540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6641" y="1438816"/>
            <a:ext cx="10198115" cy="3942512"/>
          </a:xfrm>
        </p:spPr>
      </p:pic>
    </p:spTree>
    <p:extLst>
      <p:ext uri="{BB962C8B-B14F-4D97-AF65-F5344CB8AC3E}">
        <p14:creationId xmlns:p14="http://schemas.microsoft.com/office/powerpoint/2010/main" xmlns="" val="21245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5CCBEEDD-8C68-40A3-9BD2-E13D26D92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229" y="106366"/>
            <a:ext cx="7080793" cy="6489847"/>
          </a:xfrm>
        </p:spPr>
      </p:pic>
    </p:spTree>
    <p:extLst>
      <p:ext uri="{BB962C8B-B14F-4D97-AF65-F5344CB8AC3E}">
        <p14:creationId xmlns:p14="http://schemas.microsoft.com/office/powerpoint/2010/main" xmlns="" val="418572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B471A0A5-A0DB-4321-AF19-6476A159E9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2629" y="1783645"/>
            <a:ext cx="7838032" cy="4041941"/>
          </a:xfr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9EBD402-388B-4BFA-983F-71BB2D3895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66496" y="827790"/>
            <a:ext cx="7751638" cy="95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057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16</Words>
  <Application>Microsoft Office PowerPoint</Application>
  <PresentationFormat>Custom</PresentationFormat>
  <Paragraphs>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Thyroid Disorders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lacrosser pc 1</cp:lastModifiedBy>
  <cp:revision>14</cp:revision>
  <dcterms:created xsi:type="dcterms:W3CDTF">2022-10-22T15:46:03Z</dcterms:created>
  <dcterms:modified xsi:type="dcterms:W3CDTF">2024-02-25T03:11:54Z</dcterms:modified>
</cp:coreProperties>
</file>