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96" r:id="rId4"/>
    <p:sldId id="305" r:id="rId5"/>
    <p:sldId id="297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61" r:id="rId17"/>
    <p:sldId id="262" r:id="rId18"/>
    <p:sldId id="264" r:id="rId19"/>
    <p:sldId id="263" r:id="rId20"/>
    <p:sldId id="265" r:id="rId21"/>
    <p:sldId id="273" r:id="rId22"/>
    <p:sldId id="259" r:id="rId23"/>
    <p:sldId id="284" r:id="rId24"/>
    <p:sldId id="285" r:id="rId25"/>
    <p:sldId id="266" r:id="rId26"/>
    <p:sldId id="267" r:id="rId27"/>
    <p:sldId id="268" r:id="rId28"/>
    <p:sldId id="269" r:id="rId29"/>
    <p:sldId id="270" r:id="rId30"/>
    <p:sldId id="271" r:id="rId31"/>
    <p:sldId id="272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306" r:id="rId42"/>
    <p:sldId id="308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3T19:43:03.090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5335 125,'0'-1,"0"1,0-1,-1 0,1 1,0-1,0 0,-1 1,1-1,0 1,-1-1,1 1,-1-1,1 1,-1-1,1 1,-1-1,1 1,-1-1,1 1,-1 0,0-1,1 1,-1 0,0-1,1 1,-1 0,0 0,-22-5,19 5,-131-13,-25-4,17-6,-282-5,373 28,-32 1,-133-16,135 7,-157 5,127 4,54-1,-22-1,-98 12,-139 24,109-30,181-5,6 1,0 2,0 0,0 2,1 0,0 1,-36 16,30-11,-1-1,0-1,-37 6,-19-7,-113-3,121-6,0 4,-87 13,142-12,-27 5,-1-2,-48 1,-109 4,-19 0,-711-13,909 0,1-1,0-1,0-1,-40-13,56 13,-1 0,1-1,0 0,0 0,1-1,-1 0,-12-13,9 8,-13-10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7T16:54:12.53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704 1312 24575,'-20'-19'0,"-2"1"0,0 1 0,-1 0 0,-35-18 0,-103-41 0,114 55 0,16 6 0,-34-14 0,-82-26 0,145 54 0,0 0 0,0 1 0,0-1 0,0 0 0,0 1 0,0 0 0,0-1 0,0 1 0,0 0 0,0 0 0,0 0 0,0 0 0,0 1 0,0-1 0,0 0 0,0 1 0,0-1 0,0 1 0,-2 1 0,4-2 0,0 1 0,-1-1 0,1 0 0,0 1 0,0-1 0,0 1 0,0-1 0,-1 1 0,1-1 0,0 1 0,0-1 0,0 1 0,0-1 0,0 0 0,0 1 0,0-1 0,0 1 0,1-1 0,-1 1 0,0-1 0,0 1 0,0-1 0,0 1 0,0-1 0,1 0 0,-1 1 0,1 0 0,17 20 0,40 23 0,101 59 0,-31-23 0,-114-70 0,444 328 0,-448-329 0,0 1 0,-1 0 0,0 0 0,-1 1 0,0 0 0,11 21 0,-16-27 0,-2-1 0,1 1 0,0-1 0,-1 1 0,0-1 0,0 1 0,0 0 0,-1-1 0,0 1 0,0 5 0,0-7 0,-1 0 0,1 0 0,-1 0 0,0 0 0,0 0 0,0 0 0,0 0 0,-1-1 0,1 1 0,-1-1 0,0 1 0,1-1 0,-1 1 0,0-1 0,-1 0 0,1 0 0,-3 2 0,-3 2 0,-1 0 0,0-1 0,0-1 0,0 1 0,0-2 0,-1 1 0,-19 3 0,-75 9 0,51-10 0,1-2 0,-1-2 0,-89-10 0,123 4 0,1-2 0,-1 0 0,1 0 0,0-2 0,1 0 0,0-1 0,0-1 0,1 0 0,0-2 0,1 1 0,0-2 0,-18-20 0,7 3 0,1-1 0,2-1 0,-35-64 0,28 36 0,-29-82 0,55 128 0,5 14 0,-1 0 0,0 0 0,0-1 0,0 1 0,0 0 0,0 0 0,0 0 0,0 0 0,0 0 0,0 0 0,0 0 0,1 0 0,-1 0 0,0 0 0,0-1 0,0 1 0,0 0 0,0 0 0,0 0 0,0 0 0,1 0 0,-1 0 0,0 0 0,0 0 0,0 0 0,0 0 0,0 0 0,0 0 0,1 0 0,-1 0 0,0 0 0,0 0 0,0 0 0,0 0 0,0 0 0,0 0 0,1 1 0,-1-1 0,0 0 0,0 0 0,0 0 0,0 0 0,0 0 0,0 0 0,0 0 0,0 0 0,0 0 0,1 0 0,-1 1 0,0-1 0,0 0 0,0 0 0,0 0 0,0 0 0,0 0 0,0 0 0,0 1 0,0-1 0,0 0 0,23 25 0,0 0 0,20 33 0,-19-26 0,345 517 0,-357-530 0,-1 1 0,11 28 0,-21-46 0,-1 0 0,1 1 0,0-1 0,-1 0 0,0 1 0,1-1 0,-1 1 0,0-1 0,-1 4 0,1-5 0,0-1 0,0 1 0,0 0 0,0-1 0,-1 1 0,1-1 0,0 1 0,0-1 0,-1 1 0,1-1 0,0 1 0,-1-1 0,1 1 0,-1-1 0,1 1 0,-1-1 0,1 1 0,-1-1 0,1 0 0,-1 1 0,1-1 0,-1 0 0,1 0 0,-2 1 0,-1-1 0,0 0 0,0 0 0,1 0 0,-1 0 0,0-1 0,0 1 0,0-1 0,0 0 0,0 0 0,1 0 0,-1 0 0,0 0 0,-4-4 0,-16-9 0,1 0 0,-41-36 0,-40-48 0,66 62 0,-3-2 0,8 8 0,1-1 0,-41-52 0,71 81 0,0 1 0,0 0 0,0-1 0,0 1 0,0-1 0,1 1 0,-1-1 0,0 1 0,1-1 0,-1 1 0,0-4 0,2 5 0,-1 0 0,0 0 0,0-1 0,0 1 0,0 0 0,1 0 0,-1 0 0,0 0 0,0-1 0,1 1 0,-1 0 0,0 0 0,0 0 0,1 0 0,-1 0 0,0 0 0,0 0 0,1-1 0,-1 1 0,0 0 0,0 0 0,1 0 0,-1 0 0,0 0 0,1 0 0,-1 0 0,0 0 0,0 1 0,1-1 0,-1 0 0,0 0 0,0 0 0,1 0 0,-1 0 0,0 0 0,0 0 0,1 1 0,-1-1 0,40 22 0,141 102 0,-65-44 0,-59-45 0,-56-34 0,0-1 0,0 1 0,0-1 0,1 0 0,-1 1 0,0-1 0,0 0 0,0 1 0,0-1 0,1 0 0,-1 0 0,0 0 0,0 0 0,3-1 0,-4 1 0,0 0 0,1 0 0,-1-1 0,1 1 0,-1 0 0,0 0 0,1-1 0,-1 1 0,0 0 0,1-1 0,-1 1 0,0 0 0,0-1 0,1 1 0,-1-1 0,0 1 0,0-1 0,0 1 0,0 0 0,1-1 0,-1 1 0,0-1 0,0 1 0,0-2 0,0-2 0,-1-1 0,1 1 0,-1-1 0,0 1 0,-3-8 0,4 12 0,-17-46 0,-41-78 0,41 91 0,15 28 0,-2-2 0,0-1 0,1 0 0,-5-15 0,8 21 0,-1 0 0,1-1 0,0 1 0,-1 0 0,1 0 0,0 0 0,1-1 0,-1 1 0,0 0 0,1 0 0,-1-1 0,1 1 0,0 0 0,-1 0 0,1 0 0,0 0 0,0 0 0,1 0 0,1-3 0,0 2 0,0 0 0,0 0 0,1 0 0,-1 1 0,1-1 0,0 1 0,0 0 0,0 0 0,0 0 0,0 0 0,5-1 0,6-1 0,1 1 0,17-2 0,3 2 0,1 1 0,-1 2 0,0 2 0,0 1 0,64 14 0,176 64 0,-271-80 0,61 19 0,1-3 0,90 11 0,129-2 0,-125-14 0,122 20 0,-210-17 0,-59-7 0,-14-8 0,0 0 0,0 0 0,0 1 0,0-1 0,0 0 0,0 0 0,0 0 0,0 1 0,0-1 0,0 0 0,-1 0 0,1 1 0,0-1 0,0 0 0,0 0 0,0 0 0,0 0 0,-1 1 0,1-1 0,0 0 0,0 0 0,0 0 0,-1 0 0,1 0 0,0 1 0,0-1 0,0 0 0,-1 0 0,1 0 0,0 0 0,0 0 0,-1 0 0,1 0 0,0 0 0,-34 6 0,-170 1 0,158-7 0,-162 0 0,-256 5 0,402-3 0,1 2 0,-102 20 0,160-24 0,-6 2 0,1 0 0,0 1 0,-15 6 0,22-8 0,0-1 0,0 1 0,0-1 0,1 1 0,-1-1 0,0 1 0,0 0 0,0-1 0,0 1 0,1 0 0,-1 0 0,0 0 0,1-1 0,-1 1 0,0 0 0,1 0 0,-1 0 0,1 0 0,0 0 0,-1 0 0,1 0 0,0 0 0,0 0 0,-1 0 0,1 0 0,0 0 0,0 0 0,0 1 0,0-1 0,0 0 0,1 0 0,-1 0 0,0 0 0,0 0 0,1 0 0,0 2 0,1 1 0,1 0 0,0 0 0,0 0 0,0 0 0,0 0 0,1-1 0,-1 1 0,1-1 0,0 0 0,4 3 0,51 27 0,-40-23 0,43 21 0,82 28 0,68 11 0,-147-49 0,-47-16 0,31 15 0,-39-11 0,-10-8 0,0-1 0,0 0 0,-1 1 0,1-1 0,0 0 0,0 0 0,0 1 0,0-1 0,0 0 0,0 1 0,0-1 0,-1 0 0,1 0 0,0 1 0,0-1 0,0 0 0,-1 0 0,1 1 0,0-1 0,0 0 0,-1 0 0,1 0 0,0 0 0,0 1 0,-1-1 0,1 0 0,0 0 0,-1 0 0,1 0 0,-12 4 0,-1-1 0,1-1 0,-1 0 0,1 0 0,-1-1 0,1-1 0,-18-2 0,-8 2 0,-555-10 0,566 9 0,19 2 0,0-1 0,1-1 0,-1 1 0,0-1 0,1-1 0,-1 1 0,1-1 0,-1 0 0,1-1 0,-11-5 0,16 7 0,1 0 0,0-1 0,0 1 0,0 0 0,0 0 0,0-1 0,0 1 0,0 0 0,0-1 0,0 1 0,0-1 0,1 0 0,-1 1 0,1-1 0,-1 1 0,1-1 0,0 0 0,-1-1 0,3-33 0,-1 29 0,5-48 0,-3-1 0,-2 1 0,-3 0 0,-2-1 0,-2 1 0,-19-75 0,4 55 0,-59-135 0,-55-62 0,126 255 0,2 5 0,0 1 0,1-1 0,1-1 0,0 1 0,0-1 0,-4-22 0,9 33 0,0 1 0,0-1 0,0 1 0,0-1 0,0 1 0,0-1 0,0 1 0,0-1 0,1 1 0,-1-1 0,0 1 0,1 0 0,-1-1 0,1 1 0,0-1 0,-1 1 0,1 0 0,0 0 0,0-1 0,0 1 0,0 0 0,0 0 0,0 0 0,0 0 0,0 0 0,1 0 0,-1 0 0,0 1 0,1-1 0,-1 0 0,0 1 0,1-1 0,-1 1 0,1-1 0,-1 1 0,3-1 0,6 0 0,-1 0 0,1 1 0,0 0 0,17 2 0,-11 0 0,541 46 0,-531-44 0,14 1 0,66-1 0,-82-9 0,-24 5 0,1 0 0,-1 0 0,1 0 0,-1-1 0,0 1 0,1 0 0,-1-1 0,0 1 0,1 0 0,-1-1 0,0 1 0,1 0 0,-1-1 0,0 1 0,0 0 0,0-1 0,1 1 0,-1-1 0,0 1 0,0-1 0,0 1 0,0 0 0,0-1 0,0 1 0,1-1 0,-1 0 0,-1-2 0,0 1 0,-1-1 0,1 1 0,0 0 0,-1-1 0,1 1 0,-1 0 0,0 0 0,0 0 0,0 0 0,0 0 0,-4-3 0,-16-12 0,0 1 0,-1 0 0,-46-22 0,-84-27 0,147 62 0,-81-28 0,77 28 0,-1 0 0,0 0 0,0 1 0,-1 1 0,-15-1 0,26 2 0,0 0 0,0 0 0,0 0 0,-1 0 0,1 1 0,0-1 0,0 0 0,0 1 0,0-1 0,0 1 0,0-1 0,-2 2 0,2-2 0,1 1 0,0-1 0,-1 1 0,1-1 0,0 1 0,-1-1 0,1 0 0,0 1 0,0-1 0,-1 1 0,1 0 0,0-1 0,0 1 0,0-1 0,0 1 0,0-1 0,0 1 0,0-1 0,0 1 0,0-1 0,0 1 0,0 0 0,0-1 0,1 1 0,2 6 0,0 0 0,0 0 0,1-1 0,0 1 0,1-1 0,6 8 0,35 40 0,3-3 0,1-1 0,2-3 0,93 63 0,-30-35 0,175 85 0,-226-129 0,99 55 0,-151-76 0,-12-10 0,0 0 0,0 1 0,0-1 0,0 0 0,-1 0 0,1 0 0,0 0 0,0 1 0,0-1 0,0 0 0,-1 0 0,1 0 0,0 0 0,0 0 0,0 0 0,-1 0 0,1 0 0,0 1 0,0-1 0,0 0 0,-1 0 0,1 0 0,0 0 0,0 0 0,-1 0 0,1 0 0,0 0 0,0 0 0,0-1 0,-1 1 0,1 0 0,0 0 0,0 0 0,0 0 0,-1 0 0,1 0 0,0 0 0,0 0 0,-1-1 0,-34-8 0,-66-26 0,32 9 0,-86-27 0,-163-60 0,294 103 0,1 0 0,-26-17 0,44 24 0,1 0 0,-1 0 0,1 0 0,0-1 0,0 0 0,1 0 0,-5-5 0,7 8 0,1 0 0,-1 0 0,0 0 0,1 0 0,0 0 0,-1 0 0,1 0 0,0-1 0,-1 1 0,1 0 0,0 0 0,0 0 0,0 0 0,0 0 0,0 0 0,0-1 0,0 1 0,0 0 0,1 0 0,-1 0 0,0 0 0,1 0 0,-1 0 0,1 0 0,-1 0 0,1 0 0,-1 0 0,1 0 0,0 0 0,-1 0 0,1 0 0,0 0 0,1-1 0,5-3 0,0 1 0,0 0 0,0 0 0,0 0 0,0 0 0,1 1 0,0 1 0,10-3 0,-6 1 0,0 0 0,0 0 0,11-7 0,-19 9 0,0 0 0,0-1 0,-1 0 0,1 0 0,-1 0 0,0 0 0,0 0 0,0 0 0,0-1 0,0 0 0,-1 1 0,4-8 0,-3 2 0,0 0 0,0-1 0,0 1 0,-2-1 0,1 0 0,-1 0 0,0 1 0,-1-1 0,0 0 0,-2-10 0,-3-16 0,-13-48 0,9 43 0,8 39 0,-2-14 0,-1 1 0,2-1 0,0 0 0,1-21 0,1 33 0,1 0 0,-1 0 0,1 0 0,0 0 0,0 0 0,0 0 0,0 0 0,1 1 0,-1-1 0,1 1 0,0-1 0,0 1 0,1-1 0,-1 1 0,1 0 0,0 0 0,-1 0 0,1 1 0,0-1 0,1 0 0,-1 1 0,4-2 0,0 0 0,0 1 0,1 0 0,-1 0 0,1 1 0,-1 0 0,1 1 0,0-1 0,12 1 0,4 1 0,38 4 0,217 42 0,-204-32 0,-61-11 0,-1-1 0,1 0 0,15 0 0,-28-2 0,-1 0 0,1 0 0,0 0 0,-1 0 0,1 0 0,0 0 0,-1-1 0,1 1 0,0 0 0,-1 0 0,1-1 0,-1 1 0,1 0 0,-1-1 0,1 1 0,0 0 0,-1-1 0,1 1 0,-1-1 0,0 1 0,1-1 0,0 0 0,-1 0 0,0 0 0,0 1 0,0-1 0,0 0 0,0 0 0,0 0 0,0 0 0,0 0 0,0 0 0,0 1 0,-1-1 0,1 0 0,0 0 0,-1 0 0,1 0 0,0 1 0,-1-1 0,0-1 0,-7-10 0,0 1 0,-1-1 0,0 1 0,-21-18 0,-59-46 0,84 71 0,-428-306 145,239 178-1655,89 58-5316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7T16:54:17.64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462 0 24575,'-11'29'0,"1"-1"0,1 2 0,1-1 0,-4 40 0,3-19 0,-2 9 0,3-13 0,-16 52 0,22-91 0,0-1 0,-1 0 0,1 0 0,-1 0 0,-1 0 0,-4 7 0,7-12 0,0 1 0,-1-1 0,1 0 0,0 0 0,0 0 0,-1 0 0,1 0 0,0 0 0,-1 0 0,1 0 0,-1 0 0,1-1 0,-1 1 0,1 0 0,-1-1 0,0 0 0,1 1 0,-1-1 0,0 0 0,1 0 0,-1 0 0,0 0 0,1 0 0,-1 0 0,0 0 0,1-1 0,-1 1 0,0-1 0,-2-1 0,-4-1 0,0-2 0,0 1 0,0-1 0,1-1 0,-1 1 0,-5-8 0,-41-43 0,36 36 0,-122-143 0,126 152 0,14 11 0,0 0 0,0 0 0,0 1 0,0-1 0,0 0 0,0 0 0,-1 0 0,1 0 0,0 1 0,0-1 0,0 0 0,0 0 0,0 0 0,0 1 0,0-1 0,0 0 0,0 0 0,0 0 0,0 1 0,0-1 0,0 0 0,0 0 0,0 0 0,0 1 0,0-1 0,0 0 0,0 0 0,0 0 0,0 1 0,0-1 0,1 0 0,-1 0 0,0 0 0,0 0 0,0 1 0,0-1 0,0 0 0,1 0 0,19 36 0,39 47 0,82 86 0,-38-47 0,-41-46-1365,-12-14-5461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7T16:54:21.29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511 614 24575,'-5'-2'0,"0"-1"0,1 0 0,0 0 0,0 0 0,0 0 0,0-1 0,0 1 0,0-1 0,1 0 0,0 0 0,0-1 0,-5-8 0,-4-3 0,-79-108 0,-139-199 0,229 321 0,-5-8 0,-1 0 0,0 0 0,0 0 0,-1 1 0,-1 0 0,0 0 0,-15-11 0,23 19 0,1 0 0,-1 0 0,0 1 0,0-1 0,0 1 0,1-1 0,-1 1 0,0-1 0,0 1 0,0-1 0,0 1 0,0 0 0,0 0 0,0-1 0,0 1 0,0 0 0,0 0 0,0 0 0,0 0 0,0 0 0,0 0 0,0 0 0,0 1 0,0-1 0,0 0 0,0 1 0,0-1 0,0 0 0,0 1 0,0-1 0,0 1 0,0-1 0,0 1 0,1 0 0,-1-1 0,0 1 0,0 0 0,1 0 0,-1-1 0,0 1 0,1 0 0,-1 0 0,1 0 0,-1 0 0,1 0 0,-1 2 0,0 1 0,0 0 0,0 0 0,0 0 0,1 0 0,0 0 0,-1 1 0,2-1 0,-1 0 0,0 0 0,2 6 0,3 3 0,0 0 0,1 0 0,1 0 0,0-1 0,1 0 0,14 18 0,4 7 0,-1 3 0,26 61 0,62 101 0,-94-172 0,41 53 0,-42-60 0,0 1 0,18 34 0,-17-15 0,-2 0 0,-2 0 0,-2 2 0,8 53 0,-2-13 0,-8-34 0,-2 1 0,-2 1 0,-1 100 0,-4-108 0,8 53 0,0 2 0,-5 366 0,-7-263 0,2 879 0,-13-917 297,1-55-1959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7T16:54:25.07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24575,'1'39'0,"1"-1"0,2 0 0,2 0 0,13 48 0,4 20 0,13 134 0,-12-64 0,-6-62 0,40 205 0,-38-236 0,13 114 0,-29-164 0,1 0 0,2 0 0,22 63 0,-9-29-1365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7T16:53:43.21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459 1 24575,'0'521'0,"-1"-501"0,-2-1 0,0 1 0,-1-1 0,-1 0 0,-1 0 0,-12 28 0,9-26 0,1 2 0,1-1 0,1 1 0,-3 25 0,7 74 0,2-84 0,-5 62 0,1-84 0,0 0 0,-1 0 0,-1 0 0,0-1 0,-13 22 0,12-22 0,-1-1 0,2 1 0,0 1 0,1-1 0,-3 17 0,7-31 0,1-1 0,0 1 0,0 0 0,0 0 0,0-1 0,0 1 0,0 0 0,0 0 0,0-1 0,0 1 0,0 0 0,0-1 0,0 1 0,0 0 0,1 0 0,-1-1 0,1 2 0,-1-2 0,0 0 0,1 0 0,-1 0 0,0 0 0,1 0 0,-1 1 0,0-1 0,1 0 0,-1 0 0,0-1 0,0 1 0,1 0 0,-1 0 0,0 0 0,1 0 0,-1 0 0,0 0 0,1 0 0,-1 0 0,0-1 0,0 1 0,1 0 0,-1 0 0,0 0 0,0-1 0,1 1 0,-1 0 0,23-26 0,-4-4 0,-1-2 0,-1 0 0,-2-1 0,15-46 0,35-148 0,-50 169 0,38-147 0,-51 195 0,1 0 0,1-1 0,6-10 0,-10 20 0,0 1 0,0 0 0,0 0 0,0-1 0,0 1 0,0 0 0,0 0 0,1-1 0,-1 1 0,0 0 0,0 0 0,0 0 0,0 0 0,1-1 0,-1 1 0,0 0 0,0 0 0,0 0 0,1 0 0,-1 0 0,0 0 0,0-1 0,1 1 0,-1 0 0,0 0 0,0 0 0,1 0 0,-1 0 0,0 0 0,0 0 0,1 0 0,-1 0 0,0 0 0,1 0 0,5 12 0,-2 14 0,0-1 0,-2 1 0,-1 41 0,-1-27 0,-1 631 0,-2-285 0,4-345 0,-3 0 0,-1 0 0,-2 0 0,-1 0 0,-14 45 0,18-82 0,1 1 0,-1-1 0,0 1 0,0-1 0,-4 6 0,-1-8 0,1-11 0,2-9 0,0 0 0,2-1 0,0 0 0,0-24 0,1 23 0,0-136 0,-8-98 0,0 211 0,9 42 0,0 0 0,-1 0 0,1 0 0,0 0 0,-1 1 0,1-1 0,-1 0 0,1 0 0,-1 0 0,1 1 0,-1-1 0,0 0 0,1 1 0,-1-1 0,0 1 0,1-1 0,-2 0 0,2 1 0,-1 0 0,1 0 0,-1 0 0,1 0 0,-1 0 0,1 0 0,-1 0 0,1 0 0,-1 0 0,1 0 0,-1 0 0,1 0 0,-1 0 0,1 1 0,0-1 0,-1 0 0,1 0 0,-1 1 0,1-1 0,0 0 0,-1 0 0,0 1 0,-2 3 0,-1 0 0,1 0 0,0 1 0,-4 7 0,3-5 0,-19 32 0,1 1 0,3 0 0,1 2 0,2 0 0,1 1 0,3 1 0,2 0 0,1 0 0,-4 82 0,11-106 0,0 0 0,-1 0 0,-1 0 0,-1-1 0,-1 0 0,-1 0 0,0 0 0,-2-1 0,0 0 0,-1 0 0,0-1 0,-1-1 0,-2 0 0,1 0 0,-2-1 0,0-1 0,0 0 0,-27 18 0,40-30 0,-1-1 0,0 0 0,0 1 0,0-1 0,0 0 0,0 0 0,0 0 0,0 0 0,0 0 0,0-1 0,0 1 0,0-1 0,0 1 0,-1-1 0,1 0 0,0 0 0,0 0 0,-3 0 0,4-1 0,-1 0 0,0 0 0,1 0 0,-1 0 0,1 0 0,0 0 0,-1 0 0,1-1 0,0 1 0,0-1 0,0 1 0,-1-1 0,2 1 0,-1-1 0,0 0 0,0 1 0,0-1 0,1 0 0,-1 0 0,1 1 0,0-1 0,-1-3 0,-4-26 0,1-1 0,0-46 0,1 18 0,-1-21 219,-10-103-1803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7T16:53:44.03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24575,'0'14'0,"0"22"0,0 14 0,0 4 0,0 10 0,0 4 0,0-1 0,0-7 0,5-10 0,5-12 0,7 0 0,-1 7 0,-2 1 0,-4-3 0,6-9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7T16:53:57.21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3053 752 24575,'0'461'0,"-3"-439"0,3-22 0,0 0 0,-1 1 0,1-1 0,0 0 0,0 0 0,0 0 0,0 0 0,0 0 0,-1 1 0,1-1 0,0 0 0,0 0 0,0 0 0,-1 0 0,1 0 0,0 0 0,0 0 0,0 0 0,-1 1 0,1-1 0,0 0 0,0 0 0,0 0 0,-1 0 0,1 0 0,0 0 0,0 0 0,-1 0 0,1 0 0,0 0 0,0-1 0,0 1 0,-1 0 0,1 0 0,0 0 0,0 0 0,0 0 0,-1 0 0,1 0 0,0 0 0,0-1 0,0 1 0,-1 0 0,-3-5 0,0 0 0,0 0 0,0 0 0,-4-8 0,7 12 0,-30-55 0,2-2 0,3-1 0,-26-83 0,27 69 0,-67-137 0,67 168 0,-1 1 0,-2 1 0,-2 1 0,-1 2 0,-2 1 0,-2 2 0,-1 1 0,-52-37 0,80 65 0,-19-14 0,25 19 0,1-1 0,0 0 0,-1 1 0,1-1 0,-1 1 0,1-1 0,-1 1 0,1-1 0,-1 1 0,1 0 0,-1 0 0,1 0 0,-1 0 0,1 0 0,-1 0 0,-1 1 0,2-1 0,1 0 0,0 0 0,0 0 0,-1 1 0,1-1 0,0 0 0,0 0 0,-1 0 0,1 0 0,0 1 0,0-1 0,0 0 0,-1 0 0,1 1 0,0-1 0,0 0 0,0 0 0,0 1 0,-1-1 0,1 0 0,0 1 0,0-1 0,0 0 0,0 0 0,0 1 0,0-1 0,0 0 0,0 1 0,0-1 0,0 0 0,0 1 0,0-1 0,0 0 0,0 0 0,0 1 0,0-1 0,1 0 0,-1 1 0,0-1 0,0 0 0,0 0 0,0 1 0,1-1 0,-1 0 0,10 13 0,-4-9 0,-1 0 0,1-1 0,0 0 0,1 1 0,-1-2 0,1 1 0,-1-1 0,1 0 0,0 0 0,-1-1 0,1 0 0,0 0 0,9-1 0,13 1 0,49-7 0,-78 6 0,21-2 0,0-2 0,24-7 0,-21 1 0,-23 10 0,-1-1 0,0 1 0,0 0 0,0 0 0,1 0 0,-1-1 0,0 1 0,0 0 0,0 0 0,1-1 0,-1 1 0,0 0 0,0 0 0,0-1 0,0 1 0,0 0 0,0-1 0,0 1 0,0 0 0,1-1 0,-1 1 0,0 0 0,0 0 0,0-1 0,0 1 0,-1 0 0,1-1 0,0 1 0,-13-11 0,-5 5 0,-1-1 0,0 2 0,-34-5 0,19 4 0,-133-35 0,161 39 0,0 0 0,1-1 0,-1 1 0,0-1 0,1-1 0,-8-4 0,13 8 0,-1-1 0,1 1 0,-1-1 0,1 1 0,-1-1 0,1 1 0,0-1 0,-1 1 0,1-1 0,0 1 0,-1-1 0,1 1 0,0-1 0,0 0 0,-1 1 0,1-1 0,0 1 0,0-1 0,0 0 0,0 1 0,0-1 0,0 1 0,0-1 0,0 0 0,0-1 0,1 1 0,0 0 0,0 0 0,0-1 0,0 1 0,0 0 0,0 0 0,1 0 0,-1 0 0,0 0 0,1 0 0,-1 0 0,0 1 0,1-1 0,-1 0 0,3 0 0,19-7 0,1 0 0,0 2 0,0 1 0,32-3 0,103-3 0,-103 8 0,-39 2 0,-19 1 0,-31-1 0,24 2 0,-420-16 0,398 12 0,26 1 0,12 0 0,23-1 0,0 1 0,1 1 0,-1 2 0,0 1 0,0 2 0,39 8 0,-10 6 0,106 26 0,-151-41 0,3-1 0,-1 2 0,0 0 0,-1 0 0,1 2 0,-1 0 0,0 1 0,15 9 0,-21-12 0,-1 1 0,0-2 0,1 1 0,0-1 0,0 0 0,0-1 0,0 1 0,12 0 0,9-1 0,37-1 0,-40-2 0,357-13 0,12-2 0,-355 15 0,-28 0 0,0 0 0,0 1 0,1 1 0,-1 0 0,-1 0 0,1 1 0,13 4 0,-23-4 0,0 0 0,1 0 0,-1 0 0,0 0 0,0 1 0,-1-1 0,1 1 0,0 0 0,-1 0 0,0 0 0,1 0 0,-1 0 0,0 1 0,-1-1 0,1 0 0,-1 1 0,1-1 0,-1 1 0,0 0 0,0-1 0,-1 1 0,1 0 0,-1 5 0,2 8 0,-2 0 0,0 0 0,-5 31 0,2-27 0,-2-1 0,0 1 0,-1-1 0,-1 0 0,-1 0 0,-19 34 0,12-29 0,-2-1 0,-1 0 0,0-2 0,-29 28 0,-3-7 0,-1-1 0,-2-3 0,-95 52 0,104-65 0,-1-2 0,-1-3 0,-49 17 0,-62 25 0,48-16 0,73-35 0,0-1 0,-51 8 0,-78 4 0,89-14 0,-18 6 0,-149 44 0,121-28 0,-33 10 0,143-36 0,11-2 0,23-8 0,28-10 0,-1-3 0,-2-2 0,84-47 0,-123 62 0,-1 1 0,0-1 0,0-1 0,-1 1 0,0-1 0,0-1 0,0 1 0,5-8 0,-9 10 0,0 0 0,0 1 0,0-1 0,-1 0 0,1 0 0,-1 0 0,0 0 0,0 0 0,-1 0 0,1 0 0,-1 0 0,0 0 0,0 0 0,0-1 0,-1 1 0,1 0 0,-1 0 0,-2-7 0,-1 1 0,0-1 0,-1 1 0,0 0 0,-1 0 0,0 0 0,-8-8 0,-50-55 0,37 45 0,-56-55 0,55 57 0,1-2 0,0 0 0,3-1 0,-29-45 0,51 72 0,1 1 0,0-1 0,0 0 0,0 0 0,0 0 0,0 0 0,0 0 0,1 0 0,-1 0 0,1 0 0,-1 0 0,1 0 0,0 0 0,0 0 0,0 0 0,0 0 0,0 0 0,0-1 0,0 1 0,1 0 0,-1 0 0,1 0 0,0 0 0,-1 0 0,3-3 0,-1 3 0,0 1 0,0-1 0,0 1 0,1-1 0,-1 1 0,0 0 0,1 0 0,-1 0 0,1 0 0,0 0 0,-1 1 0,1-1 0,0 1 0,-1 0 0,1-1 0,0 1 0,-1 1 0,1-1 0,0 0 0,-1 0 0,4 2 0,16 2 0,0 1 0,-1 1 0,1 1 0,-1 1 0,-1 0 0,29 17 0,112 82 0,10 6 0,-42-50 0,156 53 0,-225-93 0,-33-13 0,15 7 0,63 15 0,-103-31 0,1 0 0,-1-1 0,0 1 0,1-1 0,-1 0 0,0 0 0,1 0 0,-1 0 0,1 0 0,-1 0 0,4-2 0,-6 2 0,0 0 0,0 0 0,1 0 0,-1-1 0,0 1 0,0 0 0,0 0 0,1 0 0,-1-1 0,0 1 0,0 0 0,0 0 0,0-1 0,0 1 0,1 0 0,-1 0 0,0-1 0,0 1 0,0 0 0,0-1 0,0 1 0,0 0 0,0 0 0,0-1 0,0 1 0,0 0 0,0-1 0,0 1 0,0-1 0,-9-14 0,-9-5 0,-1 0 0,-1 2 0,0 0 0,-1 2 0,-1 0 0,-32-17 0,48 30 0,-42-22 0,46 24 0,-1 0 0,0 0 0,1 0 0,-1 0 0,0 1 0,1-1 0,-1 1 0,0 0 0,0-1 0,0 1 0,0 0 0,1 1 0,-1-1 0,-5 2 0,8-2 0,-1 0 0,0 1 0,0 0 0,1-1 0,-1 1 0,0-1 0,1 1 0,-1 0 0,1 0 0,-1-1 0,1 1 0,-1 0 0,1 0 0,-1-1 0,1 1 0,0 0 0,-1 0 0,1 0 0,0 0 0,0 0 0,0 0 0,-1 0 0,1 0 0,0-1 0,0 1 0,0 0 0,1 0 0,-1 0 0,0 1 0,9 30 0,-8-28 0,14 31 0,1-1 0,2-1 0,31 44 0,6 12 0,-50-81 0,2 4 0,0 0 0,-1-1 0,-1 2 0,0-1 0,6 21 0,-11-30 0,1-1 0,-1 1 0,0 0 0,0 0 0,0-1 0,0 1 0,0 0 0,0 0 0,-1-1 0,1 1 0,-1 0 0,0-1 0,0 1 0,0 0 0,0-1 0,0 1 0,-1-1 0,1 0 0,-1 1 0,0-1 0,1 0 0,-1 0 0,0 0 0,0 0 0,0 0 0,0-1 0,-1 1 0,1-1 0,0 1 0,-1-1 0,1 0 0,-1 0 0,-4 2 0,-20 5 0,0 0 0,0-1 0,-48 4 0,-90 0 0,142-10 0,-23 2 0,20-1 0,-1-1 0,0 0 0,0-2 0,1-1 0,-31-7 0,45 5 0,1-1 0,0 0 0,0-1 0,0 0 0,1-1 0,-1 0 0,2 0 0,-10-10 0,-3-1 0,-20-14 0,-1 2 0,-1 1 0,-60-28 0,25 22 0,-1 5 0,-151-37 0,-174-8 0,377 71 0,-2-2 0,-1 2 0,-1 1 0,1 1 0,-38 4 0,61-1 0,0 1 0,0 0 0,0 1 0,0 0 0,0 0 0,0 1 0,1 0 0,0 0 0,0 0 0,0 1 0,0 0 0,1 1 0,-9 8 0,-6 10 0,1 0 0,-21 34 0,16-22 0,0-4 0,-1-1 0,-2-1 0,-1-1 0,-40 30 0,42-34 0,19-16 0,-1-1 0,0-1 0,0 0 0,-14 8 0,21-14 0,-1 1 0,0-1 0,0 0 0,0 0 0,0 0 0,0 0 0,0-1 0,0 1 0,0-1 0,0 0 0,0 1 0,0-2 0,0 1 0,0 0 0,0-1 0,0 1 0,0-1 0,0 0 0,0 0 0,0 0 0,-2-1 0,-11-9 0,0 1 0,1-2 0,0 0 0,1-1 0,-23-28 0,16 19 0,-10-12 0,2-2 0,1-1 0,1-2 0,3 0 0,1-2 0,2 0 0,-19-53 0,38 90 0,-5-17 0,0 1 0,-2 1 0,0 0 0,-17-24 0,23 38 0,-1 0 0,0 0 0,0 1 0,0 0 0,-1 0 0,1 0 0,-1 0 0,0 1 0,0 0 0,0 0 0,-1 0 0,1 0 0,-1 1 0,1 0 0,-1 0 0,0 1 0,0-1 0,0 1 0,0 1 0,-8-1 0,10 1 0,-1 0 0,1 0 0,-1 0 0,1 1 0,-1 0 0,1 0 0,-1 0 0,1 0 0,0 1 0,-1 0 0,1 0 0,0 0 0,0 0 0,0 0 0,1 1 0,-1 0 0,0 0 0,1 0 0,0 0 0,-6 7 0,5-3 0,0 0 0,0 0 0,1 1 0,0-1 0,0 1 0,1-1 0,-1 1 0,2 0 0,-1 0 0,1 0 0,0 9 0,1 1 0,0 0 0,2 0 0,0 0 0,0 0 0,2 0 0,0-1 0,2 1 0,8 21 0,9 10 0,42 67 0,2 3 0,-26-33 0,-18-35 0,2-2 0,33 49 0,-53-91 0,0 1 0,1-1 0,1 0 0,8 8 0,-13-14 0,-1 0 0,0 0 0,1 0 0,-1 0 0,0-1 0,1 1 0,-1 0 0,1-1 0,-1 1 0,1-1 0,0 1 0,-1-1 0,4 0 0,-4 0 0,0 0 0,0 0 0,0-1 0,0 1 0,0 0 0,0-1 0,0 1 0,0-1 0,0 1 0,0-1 0,-1 0 0,1 1 0,0-1 0,0 0 0,-1 0 0,1 1 0,0-1 0,-1 0 0,1 0 0,0 0 0,-1 0 0,1 0 0,-1-1 0,5-11 0,-1 0 0,-1 0 0,-1 0 0,0 0 0,0-1 0,-1-22 0,-1 23 0,2-404-159,-4 313-1047,1-23-5620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7T16:53:57.54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1 24575,'0'27'0,"18"32"0,11 15 0,9 13 0,3 5 0,-1-3 0,-3-14 0,-3-13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7T16:53:59.46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1370 2663 24575,'0'425'0,"0"-1566"0,-1 1099 0,-2 1 0,-2-1 0,-1 1 0,-2 0 0,-16-46 0,5 32 0,-3 1 0,-2 2 0,-36-58 0,33 63 0,-43-99 0,68 141 0,-13-36 0,-1 1 0,-39-65 0,55 103 0,-1 1 0,0 0 0,0 0 0,0 0 0,0-1 0,0 1 0,0 0 0,0 0 0,0 0 0,-1 1 0,1-1 0,-2-1 0,-5 5 0,2 11 0,5-4 0,-1 0 0,2 0 0,-1 1 0,1-1 0,1 0 0,2 16 0,20 68 0,-3-29 9,2 0 0,37 71 0,77 120-120,-124-234 86,344 588-425,-175-303 354,-70-124 96,65 121 0,-163-275 0,-13-28 0,1-1 0,-1 1 0,0-1 0,0 1 0,0-1 0,0 1 0,1-1 0,-1 1 0,0-1 0,0 1 0,0-1 0,0 1 0,0-1 0,0 1 0,0-1 0,-1 1 0,1-1 0,0 1 0,0-1 0,0 1 0,0-1 0,-1 1 0,1 0 0,-1-1 0,0 0 0,1 0 0,-1 0 0,1 0 0,-1 0 0,0 0 0,1 0 0,-1 0 0,1 0 0,-1 0 0,0 0 0,1 0 0,-1 0 0,1-1 0,-1 1 0,1 0 0,-1 0 0,0-1 0,0 0 0,-23-14 0,-172-156 0,171 148 0,-212-209-213,-248-310 0,346 362 72,7-7-1,-178-334 0,243 381 129,-66-201 0,-15-153 144,101 350 379,37 123-507,0-1-1,-2 1 1,0 1-1,-17-23 1,-7-3 729,35 46-729,1 0 1,0-1-1,0 1 1,0 0-1,0 0 1,-1-1-1,1 1 1,0 0-1,0 0 1,-1-1 0,1 1-1,0 0 1,0 0-1,-1 0 1,1-1-1,0 1 1,0 0-1,-1 0 1,1 0-1,0 0 1,-1 0-1,1 0 1,0 0-1,-1 0 1,1 0-1,0 0 1,-1 0-1,1 0 1,0 0-1,-1 0 1,1 0-1,0 0 1,-1 0 0,1 0-1,0 0 1,0 0-1,-1 0 1,1 1-1,0-1 1,-1 0-1,1 0 1,0 0-1,0 0 1,-1 1-1,1-1 1,0 0-1,0 0 1,-1 1-1,1-1 1,0 0-1,0 1 1,-5 19-41,-1 42 14,3-1-1,6 70 1,-1-57-1272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7T16:54:28.40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708 1013 24575,'-1'-40'0,"-1"-1"0,-3 1 0,-1 0 0,-13-44 0,-23-91 0,-16-54 0,38 164 0,-41-92 0,42 108 0,14 35 0,0 1 0,-1 0 0,0 0 0,-12-18 0,18 30 0,0 1 0,-1-1 0,1 1 0,0-1 0,0 1 0,-1-1 0,1 1 0,-1-1 0,1 1 0,0 0 0,-1-1 0,1 1 0,-1 0 0,1-1 0,-1 1 0,1 0 0,-1-1 0,1 1 0,-1 0 0,1 0 0,-1 0 0,0-1 0,1 1 0,-1 0 0,1 0 0,-1 0 0,0 0 0,1 0 0,-1 0 0,1 0 0,-1 0 0,1 0 0,-1 1 0,0-1 0,1 0 0,-1 0 0,1 0 0,-1 1 0,-1 1 0,1-1 0,0 1 0,-1-1 0,1 1 0,0 0 0,0 0 0,1 0 0,-1 0 0,0 0 0,0 0 0,0 2 0,-4 23 0,1 0 0,1 0 0,0 36 0,2-38 0,-3 881 0,7-503 0,-2 431 0,-3-757 0,-3-62 0,4-15 0,1 1 0,0-1 0,0 0 0,0 0 0,-1 0 0,1 0 0,0 0 0,0 0 0,0 0 0,-1 0 0,1 0 0,0 0 0,0 0 0,0 0 0,-1 0 0,1 0 0,0 0 0,0 0 0,-1 0 0,1 0 0,0 0 0,0 0 0,0 0 0,-1 0 0,1 0 0,0 0 0,0 0 0,0 0 0,-1 0 0,1-1 0,0 1 0,0 0 0,0 0 0,0 0 0,-1 0 0,1-1 0,0 1 0,0 0 0,0 0 0,0-1 0,-27-50 0,-28-65 0,4-2 0,-66-234 0,11-294-1365,90 515-5461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3T19:43:09.694"/>
    </inkml:context>
    <inkml:brush xml:id="br0">
      <inkml:brushProperty name="width" value="0.5" units="cm"/>
      <inkml:brushProperty name="height" value="1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5485 319,'-72'-4,"-139"-25,95 10,93 15,-37-13,40 11,0 0,-26-3,-54 2,67 6,-1-1,1-2,-36-9,15-7,40 14,0 0,-21-5,3 6,0 2,-34 0,30 1,-41-5,-11-3,0 3,-119 8,79 0,-390-1,492 2,0 1,1 1,-50 14,-16 3,49-12,1 2,-1 1,2 3,-61 29,-39 9,55-23,-67 16,111-35,-62 12,-192 18,35-37,143-5,102 2,-1 2,1 0,0 0,0 2,1 0,-1 0,1 1,-19 12,-10 3,17-10,-1-2,1 0,-2-2,-31 5,12-6,-76-1,96-5,-3 1,-40-6,60 4,0-1,0 0,0-1,0 0,1-1,-1 0,-15-9,12 6,0 1,0 0,-1 1,0 1,-16-4,12 3,0 0,-20-9,28 9,0-1,1 0,0-1,1 0,-1-1,1 1,-8-11,6 6,-1 1,-24-19,7 9,1-2,-42-48,47 47,-1 1,-1 1,-40-30,-146-74,179 107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7T06:57:20.313"/>
    </inkml:context>
    <inkml:brush xml:id="br0">
      <inkml:brushProperty name="width" value="0.2" units="cm"/>
      <inkml:brushProperty name="height" value="0.4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467 413,'1'136,"3"-117,0-17,2-12,0-11,-1 0,0 0,-2-1,0 0,0-35,-1 25,-2 25,3-31,-2 1,-4-55,3 87,-1 1,0-1,1 1,-2-1,1 1,0 0,-1-1,0 1,0 0,0 0,0 0,-1 0,1 1,-1-1,0 1,0 0,-4-4,4 5,-1 0,0 0,0 0,0 0,0 1,0 0,0-1,0 2,-1-1,1 0,0 1,0 0,-1 0,1 0,0 1,-8 1,-1 2,-1 0,1 1,0 1,1 0,-1 0,1 2,-19 15,-74 72,100-89,-17 15,-54 57,64-64,1 0,0 1,-15 27,25-41,0 1,1-1,-1 1,0-1,1 1,-1-1,1 1,-1-1,1 1,0 0,0-1,0 1,-1-1,1 1,1 0,-1-1,0 1,0 0,0-1,1 1,-1-1,1 1,-1-1,1 1,0-1,-1 1,1-1,0 0,0 1,0-1,0 0,0 0,0 0,0 0,1 0,-1 0,0 0,0 0,1 0,-1-1,1 1,-1 0,3 0,7 3,0 0,1-1,0-1,16 2,-22-3,52 4,89-4,-140-1,1 0,-1-1,1 0,-1-1,1 1,-1-1,14-6,-18 5,1 1,-1-1,0 1,1-1,-1 0,0 0,-1 0,1-1,0 1,-1-1,0 0,0 0,0 0,0 0,0 0,1-5,2-10,0 0,-1 0,-1-1,1-21,-1-81,-3 99,0 6,0 1,0 0,-1-1,0 1,-5-21,5 33,0 0,0 1,0-1,-1 0,1 1,-1 0,0-1,0 1,0 0,0 0,0 0,-1 0,1 1,-1-1,0 1,1-1,-1 1,0 0,-1 0,1 1,0-1,0 1,-6-2,0 1,1 1,-1 0,1 1,-1 0,1 1,-1-1,1 2,0-1,-1 1,1 1,0 0,0 0,1 1,-1 0,-9 6,0 2,0 0,1 1,0 0,1 2,-19 23,23-24,0 1,1 0,1 1,1 0,0 1,0 0,2 0,0 1,1-1,0 1,2 1,0-1,1 1,-1 27,3-41,0 0,0 0,1 0,-1 0,1 0,0 0,0 0,1-1,-1 1,1 0,0-1,0 1,0-1,1 0,-1 0,1 0,0 0,0-1,0 1,1-1,-1 1,1-1,-1-1,1 1,0 0,0-1,1 0,-1 0,0 0,0-1,6 2,1 0,0 0,0-1,0 0,0-1,0 0,1-1,19-2,-24 1,0-1,0 0,-1 0,1 0,0-1,-1 0,0-1,0 1,1-1,-2 0,1-1,0 0,7-8,-4 0,-1 1,0-1,0-1,-1 0,-1 0,0 0,-1-1,0 1,-1-1,-1-1,0 1,-1-1,0 1,-1-20,-1 32,0 0,0 0,-1 0,1 0,-1-1,1 1,-3-5,3 8,-1-1,1 0,0 1,0-1,-1 1,1-1,-1 1,1-1,0 0,-1 1,1 0,-1-1,1 1,-1-1,1 1,-1 0,0-1,1 1,-1 0,1 0,-1-1,1 1,-2 0,1 0,0 0,0 0,0 1,0-1,0 0,0 1,0-1,0 1,1-1,-1 1,0-1,0 1,0-1,1 1,-1 0,0 0,0 1,-2 1,1 1,0-1,-1 1,1 0,-2 8,-6 20,2 1,1 0,2 1,-3 53,-5 104,8 1,24 274,-15-420,1 0,2-1,2 1,14 43,-21-83,0 0,1-1,-1 1,1-1,0 1,0-1,7 8,-10-13,1 1,-1-1,0 1,1-1,0 1,-1-1,1 1,-1-1,1 0,-1 1,1-1,0 0,-1 1,1-1,0 0,-1 0,1 0,0 0,-1 0,1 0,0 0,-1 0,1 0,0 0,0 0,-1 0,1 0,0 0,-1-1,1 1,-1 0,1-1,0 1,-1 0,1-1,-1 1,1-1,-1 1,1-1,-1 1,1-2,1-1,0-1,0 1,0-1,0 1,-1-1,2-6,3-21,-1-1,-1 0,-1 0,-3-55,2-21,-2 104,4-23,-4 27,0-1,0 0,1 1,-1-1,0 1,0-1,1 1,-1-1,0 1,1-1,-1 1,0 0,1-1,-1 1,1-1,-1 1,1 0,-1-1,1 1,-1 0,1 0,-1-1,1 1,-1 0,1 0,-1 0,1 0,-1 0,1 0,-1 0,1 0,-1 0,1 0,0 0,-1 0,1 0,-1 0,1 1,-1-1,1 0,9 6,-1 1,0 0,-1 0,0 1,0 0,13 16,-20-23,39 53,-30-39,1-1,0 0,0-1,1 0,21 17,-32-29,1 0,-1 0,1-1,-1 1,0 0,1 0,-1-1,1 1,0-1,-1 1,1-1,-1 0,1 1,0-1,-1 0,1 0,-1 0,1-1,0 1,-1 0,4-2,-4 1,1 0,0-1,-1 1,1 0,-1-1,1 0,-1 1,0-1,1 0,-1 0,0 0,0 0,0 0,1-3,1-8,0 0,0 1,-1-1,0-19,-2 30,1-7,0 0,0 0,-1 0,-1 0,0 0,0 0,0 0,-5-16,6 24,0 0,-1 1,1-1,0 1,0-1,0 1,-1-1,1 1,0-1,-1 1,1-1,0 1,-1-1,1 1,-1-1,1 1,0 0,-1-1,1 1,-1 0,1-1,-1 1,1 0,-1 0,1-1,-1 1,0 0,1 0,-1 0,1 0,-1 0,1 0,-1 0,1 0,-1 0,0 0,1 0,-1 0,0 1,-1 0,0 1,1 0,-1 0,0 0,1 0,-1 0,1 0,-1 0,-1 4,-11 25,1 0,1 1,1 0,-9 45,-17 139,32-186,1-19,4-290,3 160,-1 56,0 117,-3 58,0-44,1-48,0-20,-2-20,-4-24,-1 1,-3 0,-23-67,10 48,-53-103,70 155,-25-43,29 50,0 0,0 0,0 0,0 1,-1-1,1 1,-1-1,0 1,0 0,0 0,0 1,-5-4,7 5,0 0,0 0,1 0,-1 0,0 0,0 0,0 1,0-1,0 0,0 0,0 1,1-1,-1 0,0 1,0-1,0 1,1-1,-1 1,0-1,1 1,-1 0,0-1,1 1,-1 0,1 0,-1 0,1-1,-1 1,1 0,0 0,-1 2,-2 5,0 0,0 0,1 0,0 1,1-1,-1 15,1 1,3 38,4 0,3-1,18 65,41 117,-61-221,4 19,-10-32,-9-17,-21-46,21 35,-2 1,0 1,-18-25,27 41,1 0,-1 1,0-1,1 0,-1 0,1 1,-1-1,0 0,0 1,1-1,-1 0,0 1,0 0,0-1,0 1,0-1,1 1,-1 0,0 0,0 0,-2-1,2 2,1 0,-1-1,1 1,-1 0,1 0,-1-1,1 1,0 0,-1 0,1 0,0-1,0 1,-1 0,1 0,0 0,0 0,0 0,0 0,0 0,0 0,0-1,0 1,1 2,2 20,0-1,2 1,1-1,10 27,-5-25,-5-19,-4-8,-2-12,0 14,-1-1,1 0,-1 1,1-1,-1 1,0-1,0 1,1 0,-1-1,-2-1,3 3,-1-1,1 1,-1 0,1-1,-1 1,1 0,-1-1,1 1,-1 0,1 0,-1 0,1 0,-1 0,1-1,-1 1,1 0,-1 0,0 0,1 0,-1 1,1-1,-1 0,1 0,-1 0,1 0,-1 1,1-1,-1 0,1 0,-1 1,1-1,-1 0,1 1,-1-1,1 1,0-1,-1 1,-2 3,0 0,0 0,1 0,0 0,-1 1,1-1,1 1,-3 7,-10 48,2 25,2 0,5 2,4 91,2-153,7 43,-7-60,1 1,1 0,-1-1,1 0,1 0,-1 0,9 14,-11-21,0 1,0-1,0 1,0-1,0 1,1-1,-1 0,0 0,1 0,-1 0,1 0,-1 0,1 0,-1 0,1-1,0 1,-1 0,3-1,-2 0,-1 0,1 0,-1 0,1-1,-1 1,1 0,-1-1,1 0,-1 1,0-1,1 0,-1 0,0 0,1 0,-1 0,2-2,1-2,1-1,-1-1,0 1,0 0,-1-1,1 0,2-11,5-25,-8 31,0 0,7-20,-8 77,-6 137,4-180,0 1,-1 1,2 0,-1-1,0 1,1 0,0 3,0-6,-1-1,0 1,0-1,1 1,-1-1,0 1,1-1,-1 0,1 1,-1-1,0 1,1-1,-1 0,1 1,-1-1,1 0,-1 0,1 0,-1 1,1-1,-1 0,1 0,-1 0,1 0,-1 0,1 0,-1 0,1 0,-1 0,1 0,-1 0,1 0,-1 0,1-1,-1 1,1 0,-1 0,1-1,-1 1,1 0,-1 0,1-1,-1 1,0-1,1 1,0-1,2-2,1 0,0-1,-1 1,0-1,0 0,0 1,0-1,0-1,2-4,17-45,-16 37,6-13,-2-2,0 1,-3-1,0 0,-2-1,-1 0,0-56,-7 57,-2 14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7T06:57:22.007"/>
    </inkml:context>
    <inkml:brush xml:id="br0">
      <inkml:brushProperty name="width" value="0.2" units="cm"/>
      <inkml:brushProperty name="height" value="0.4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391 84,'0'51,"0"-32,0-15,0-5,0-1,0 0,0 0,0 0,0 1,0-1,1 0,-1 0,0 1,1-1,0 0,-1 1,1-1,0 1,0-1,0 0,0 1,0 0,0-1,2-1,-2 3,0-1,-1 1,1 0,0-1,-1 1,1 0,0 0,-1 0,1 0,0 0,0 0,-1 0,1 0,0 0,-1 0,1 0,0 0,0 0,0 1,1 0,0 0,0 0,0 0,0 0,-1 0,1 1,-1-1,1 1,2 2,29 47,-27-39,1-1,0-1,11 12,-18-21,0 0,1-1,-1 1,1-1,-1 1,1 0,0-1,-1 1,1-1,-1 0,1 1,0-1,-1 1,1-1,0 0,0 0,-1 1,1-1,0 0,0 0,-1 0,1 0,0 0,0 0,-1 0,1 0,0 0,0 0,-1 0,1 0,1-1,0 0,-1-1,0 1,0 0,0-1,0 1,0-1,0 0,0 1,0-1,0 1,-1-1,2-3,1-8,-1 0,2-21,-4 33,1-55,-24 58,-13-9,27 4,0 1,-1 0,-17-1,25 3,0 0,0 0,0 0,0 1,0-1,0 0,0 1,1-1,-1 1,0 0,0 0,1 0,-1-1,0 1,1 1,-1-1,1 0,-1 0,1 1,0-1,-1 1,1-1,0 1,-1 2,-1 2,0 1,1 0,0-1,0 1,1 0,0 0,-1 10,3 56,-1-5,-4-53,3-15,1 1,0-1,0 0,-1 0,1 1,0-1,0 0,-1 0,1 0,0 1,0-1,-1 0,1 0,0 0,-1 0,1 0,0 0,-1 0,1 0,0 0,-1 0,1 0,0 0,-1 0,1 0,-1 0,-2-1,0-1,1 1,-1-1,0 1,1-1,0 0,-1 0,-2-3,-34-36,-46-61,53 61,-72-71,103 110,-1 1,1-1,0 1,0 0,-1 0,1 0,-1 0,1 0,-1 0,0 0,1 0,-1 0,0 1,1-1,-1 1,0-1,0 1,0 0,1 0,-1 0,-3 0,4 0,1 0,-1 1,1-1,-1 1,1-1,-1 1,1-1,-1 1,1-1,0 1,-1 0,1-1,0 1,-1-1,1 1,0 0,0-1,0 1,-1 1,2 24,7 7,1-1,2 0,2 0,20 39,-23-50,11 17,-10-28,-11-10,1 0,-1 0,0 0,1 0,-1 0,0 0,1 0,-1 0,0 0,0-1,1 1,-1 0,0 0,1 0,-1 0,0 0,0-1,1 1,-1 0,0 0,0 0,0-1,1 1,-1 0,0 0,0-1,0 1,2-3,-1 0,-1 0,1 1,0-1,-1 0,1 0,-1 0,0-3,0-12,-2 0,0 0,-1 0,0 0,-2 1,0-1,-1 1,-1 1,0-1,-1 1,-1 0,-1 1,-16-21,24 33,0 1,0 0,0 0,0 0,-1 0,1 0,-1 1,1-1,-1 1,1-1,-1 1,0 0,0 0,0 0,-3 0,5 1,-1 0,1 0,-1 1,1-1,0 1,-1-1,1 1,0-1,-1 1,1-1,0 1,0 0,0 0,0 0,0 0,0 0,0 0,0 0,0 0,0 0,0 0,1 0,-1 1,0-1,1 0,-1 0,1 1,-1-1,1 0,0 1,0-1,-1 3,0 4,0 1,0-1,1 1,0-1,1 1,0-1,3 14,-1-7,1-1,1 1,8 17,3-5,-16-27,1 1,-1-1,0 1,1-1,-1 0,0 1,1-1,-1 1,1-1,-1 0,1 1,-1-1,1 0,-1 0,1 1,-1-1,1 0,-1 0,1 0,-1 0,1 0,0 0,-1 0,1 0,-1 0,1 0,-1 0,1 0,-1 0,1 0,0 0,-1 0,1-1,-1 1,1 0,-1 0,1-1,-1 1,0 0,1-1,-1 1,1-1,-1 1,0 0,1-1,-1 1,1-1,1-4,0 1,0 0,0-1,0 1,1-9,7-36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7T06:57:22.701"/>
    </inkml:context>
    <inkml:brush xml:id="br0">
      <inkml:brushProperty name="width" value="0.2" units="cm"/>
      <inkml:brushProperty name="height" value="0.4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183 265,'-1'14,"2"0,0 0,0 0,6 21,0-21,-6-15,-4-9,-11-24,-22-40,-7-13,29 52,4 10,-1-1,-21-34,31 59,1 0,-1 0,1 0,-1 0,1 0,-1 0,0 0,1 0,-1 1,0-1,0 0,0 0,0 1,0-1,1 1,-1-1,0 0,0 1,-1 0,1-1,0 1,0 0,0-1,0 1,-1 0,1 1,0 0,0-1,0 1,0 0,0 0,1 0,-1 0,0 0,1 0,-1 0,0 0,1 1,0-1,-1 0,1 0,0 0,-1 1,1-1,0 0,0 2,-1 21,1-1,1 1,1-1,1 0,1 0,7 24,-6-29,39 150,-21-96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7T16:54:41.85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653 563 24575,'-3'3'0,"1"0"0,0 1 0,-1-1 0,1 1 0,1 0 0,-1 0 0,0-1 0,1 1 0,0 0 0,0 0 0,0 0 0,0 5 0,-3 53 0,4-47 0,-1 28 0,1 0 0,-2-1 0,-2 0 0,-10 44 0,-23 43 0,45-178 0,1 0 0,21-60 0,-11 41 0,46-146 0,-56 186 0,-1 0 0,-1 0 0,-2-1 0,4-58 0,-11-88 0,0 73 0,2 85 0,-1-1 0,0 1 0,-1 0 0,-5-23 0,7 40 0,0 0 0,0 0 0,0 0 0,0 0 0,0 0 0,0 0 0,0 0 0,0-1 0,0 1 0,0 0 0,0 0 0,0 0 0,0 0 0,0 0 0,0 0 0,0 0 0,0 0 0,0-1 0,0 1 0,0 0 0,0 0 0,-1 0 0,1 0 0,0 0 0,0 0 0,0 0 0,0 0 0,0 0 0,0 0 0,0 0 0,0-1 0,0 1 0,-1 0 0,1 0 0,0 0 0,0 0 0,0 0 0,0 0 0,0 0 0,0 0 0,0 0 0,-1 0 0,1 0 0,0 0 0,0 0 0,0 0 0,0 0 0,0 0 0,0 0 0,0 0 0,0 1 0,-1-1 0,-3 7 0,-3 20 0,-67 482 0,29-157 0,40-315 0,-12 54 0,14-79 0,0 0 0,-1-1 0,-1 0 0,0 0 0,-11 17 0,-9 11 0,-20 27 0,-55 111 0,90-154 0,0 0 0,1 1 0,2 0 0,0 1 0,2-1 0,0 1 0,2 1 0,1-1 0,1 28 0,2-42 0,0-22 0,0-29 0,0-578 0,-6 494 0,-6 1 0,-5 1 0,-37-142 0,41 221 0,8 37 0,2 11 0,3 19 0,47 144 0,-13-54 0,74 323 0,-27-101 0,-59-234 0,-5 1 0,9 168 0,-17-164 0,29 125 0,-39-232 0,137 530 0,-72-355 0,-60-163 0,-2-5 0,-13-26 0,-284-516 0,182 332 0,8-4 0,-83-238 0,169 393 0,4 11 0,-22-44 0,25 69 0,10 16 0,1 0 0,0 0 0,0 0 0,0 0 0,-1 0 0,1 0 0,0 0 0,0 0 0,0 0 0,-1-1 0,1 1 0,0 0 0,0 0 0,0 0 0,-1 0 0,1 0 0,0 0 0,0 0 0,0 0 0,-1 1 0,1-1 0,0 0 0,0 0 0,0 0 0,-1 0 0,1 0 0,0 0 0,0 0 0,0 0 0,-1 0 0,1 1 0,0-1 0,0 0 0,0 0 0,0 0 0,0 0 0,0 1 0,-1-1 0,1 0 0,-1 4 0,-1-1 0,1 1 0,0 0 0,1 0 0,-1-1 0,0 7 0,-1 29 0,1 1 0,7 62 0,22 84 0,-27-176 0,242 1062-2855,-219-995 2551,-24-73 301,1-2-1,0 1 0,1 0 1,-1 0-1,0 0 1,1 0-1,0-1 1,2 5-1,-3-7 4,-1 0 0,0 0 0,0 0-1,1 0 1,-1 0 0,0 0 0,0 1 0,1-1 0,-1 0 0,0 0 0,0 0 0,1 0-1,-1 0 1,0 0 0,1 0 0,-1 0 0,0 0 0,0 0 0,1 0 0,-1 0 0,0-1-1,0 1 1,1 0 0,-1 0 0,0 0 0,0 0 0,1 0 0,-1 0 0,0-1 0,0 1-1,0 0 1,1 0 0,-1 0 0,0-1 0,0 1 0,0 0 0,0 0 0,1 0 0,-1-1-1,0 1 1,0 0 0,0 0 0,0-1 0,0 1 0,0 0 0,0-1 0,0 1 0,0 0-1,3-9 2,-1 0 0,-1 0-1,1 0 1,-1-13-1,2-100-35,-18-164 0,-38-121 1073,38 324-429,5 36-89,3 0 1,-1-56-1,8 102-516,0-1 1,0 1 0,0-1 0,0 0-1,0 1 1,1-1 0,-1 1-1,0-1 1,1 1 0,-1-1 0,2-1-1,-2 3-3,0-1-1,1 1 1,-1 0-1,0 0 0,0-1 1,1 1-1,-1 0 1,0 0-1,0 0 1,1-1-1,-1 1 1,0 0-1,1 0 0,-1 0 1,0 0-1,1 0 1,-1 0-1,0 0 1,1 0-1,-1 0 1,0 0-1,1 0 0,-1 0 1,0 0-1,1 0 1,-1 0-1,0 0 1,1 0-1,-1 0 0,0 0 1,1 1-1,2 1-1,1 0-1,-1 0 1,0 1-1,-1-1 1,1 1-1,0 0 0,-1 0 1,4 5-1,20 33 2,-1 2 0,33 79 0,648 1580-4915,-640-1542 3932,-60-147 793,-1-1-1,1 0 1,1 0 0,13 17-1,-20-29 176,1 1-1,-1-1 0,0 1 0,1-1 1,-1 0-1,1 1 0,-1-1 1,1 0-1,-1 1 0,1-1 0,-1 0 1,1 1-1,-1-1 0,1 0 0,-1 0 1,1 0-1,-1 0 0,1 1 1,0-1-1,-1 0 0,1 0 0,-1 0 1,1 0-1,0 0 0,0-1 1,0 1-2,0-1 0,0 1 0,-1-1 0,1 0 0,0 0 1,-1 1-1,1-1 0,0 0 0,-1 0 0,1 0 1,-1 0-1,1 1 0,-1-1 0,0 0 0,1 0 0,-1-1 1,4-12 23,-2-1 1,1 1 0,-1-24 0,-8-423 2777,-7 309-1995,-47-223 0,-67-143-857,9 38 89,56 185 961,43 214 0,10 62-309,8 19-667,1-1-1,0 1 1,0 0-1,0 0 1,0 0-1,-1 0 0,1 0 1,0 0-1,0 0 1,0 0-1,0 0 1,-1 0-1,1 0 1,0 0-1,0 0 1,0 0-1,-1 0 1,1 0-1,0 0 1,0 0-1,0 0 1,0 0-1,-1 0 1,1 0-1,0 1 1,0-1-1,0 0 0,0 0 1,0 0-1,-1 0 1,1 0-1,0 0 1,0 0-1,0 1 1,0-1-1,0 0 1,0 0-1,0 0 1,-1 0-1,1 1 1,0-1-1,0 0 1,0 0-1,0 0 1,0 0-1,0 1 1,0-1-1,0 0 0,-8 42 173,7-38-163,-74 729-598,50-452 431,-16 234 151,29 5 0,14 30 664,-2-404-554,1-232-110,-3-113 0,-3 180 0,5 19 0,0 0 0,0-1 0,0 1 0,0 0 0,0 0 0,0 0 0,0 0 0,0 0 0,0 0 0,0 0 0,0 0 0,-1 0 0,1 0 0,0 0 0,0-1 0,0 1 0,0 0 0,0 0 0,0 0 0,0 0 0,-1 0 0,1 0 0,0 0 0,0 0 0,0 0 0,0 0 0,0 0 0,0 0 0,-1 0 0,1 0 0,0 0 0,0 0 0,0 0 0,0 0 0,0 1 0,0-1 0,-1 0 0,1 0 0,0 0 0,0 0 0,0 0 0,0 0 0,0 0 0,0 0 0,0 0 0,0 0 0,0 0 0,0 1 0,-1-1 0,1 0 0,0 0 0,0 0 0,0 0 0,0 0 0,0 0 0,0 1 0,-10 29 0,-22 204 0,18-111 0,-49 468 0,60-542 0,2-15 0,-7 33 0,6-57 0,0-1 0,0 1 0,-1-1 0,-1 1 0,1-1 0,-1-1 0,-1 1 0,-6 9 0,-13 16 0,2 1 0,1 2 0,-30 71 0,44-91 0,4-7 0,0 0 0,-2-1 0,-8 17 0,9-24 0,2-11 0,3-11 0,1 1 0,0-1 0,2 1 0,8-29 0,-6 22 0,11-39 0,57-243 0,-20-10 0,-8-545-1985,-35 505 1298,-5 169 543,12-199 146,-15 508-2,-5 2044 2008,3-2137-2015,-1-3-5,-3 29 0,3-47 29,-1 1-1,0-1 1,-1 0-1,0 0 1,0 0-1,0 0 1,0 0-1,-1 0 1,-5 7 0,7-11 9,1-1 1,-1 0-1,0 1 1,0-1 0,0 0-1,0 0 1,0 0 0,0 0-1,-1 0 1,1 0-1,0 0 1,0 0 0,-1-1-1,1 1 1,0 0 0,-1-1-1,1 1 1,-1-1-1,1 1 1,-3-1 0,3 0-20,-1 0 0,1-1 0,0 1 1,0 0-1,-1-1 0,1 1 1,0-1-1,0 0 0,0 1 0,0-1 1,-1 0-1,1 0 0,0 0 0,0 1 1,1-1-1,-1 0 0,0 0 0,-1-2 1,-2-4-12,0 1 0,1-1 1,0 0-1,0 0 1,0 0-1,-2-13 0,-2-30 4,2 0 0,2-1 0,5-78 0,0 58 0,2-19-682,32-176-1,-21 189-6143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7T16:54:43.27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103 1385 24575,'4'9'0,"0"1"0,-1 0 0,0 0 0,0 0 0,-1 0 0,1 11 0,1 64 0,-3-54 0,0-10 0,1 1 0,0-1 0,2 0 0,1 0 0,9 26 0,-7-23 0,-1 1 0,-1 0 0,-1 0 0,2 38 0,-3-35 0,2-1 0,0 1 0,2-1 0,1-1 0,2 1 0,15 30 0,-24-53 0,1-1 0,0 1 0,0 0 0,1-1 0,4 7 0,-6-9 0,-1-1 0,0 0 0,0 0 0,0 0 0,1 1 0,-1-1 0,0 0 0,1 0 0,-1 0 0,0 0 0,0 1 0,1-1 0,-1 0 0,0 0 0,1 0 0,-1 0 0,0 0 0,1 0 0,-1 0 0,0 0 0,1 0 0,-1 0 0,0 0 0,1 0 0,-1 0 0,0 0 0,0 0 0,1 0 0,-1-1 0,0 1 0,1 0 0,-1 0 0,0 0 0,0 0 0,1-1 0,-1 1 0,0 0 0,0 0 0,1-1 0,-1 1 0,0 0 0,0 0 0,0-1 0,1 1 0,-1 0 0,0 0 0,0-1 0,0 1 0,0 0 0,0-1 0,0 1 0,0 0 0,0-1 0,0 1 0,0 0 0,0-1 0,4-15 0,-1 0 0,-1 0 0,-1 0 0,0 0 0,-1 0 0,-3-18 0,3 24 0,-42-460 0,-28-5 0,-2-259 0,50 446 0,18 256 0,2 62 0,0 234 0,-6-28 0,-7 234-937,-9 180-1025,12-463 582,-2-48-2532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7T16:54:46.919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631 1 24575,'2'0'0,"0"0"0,0 1 0,0 0 0,0-1 0,0 1 0,0 0 0,0 0 0,0 0 0,0 0 0,-1 0 0,1 1 0,0-1 0,-1 0 0,1 1 0,-1-1 0,2 3 0,6 5 0,37 32 0,2-1 0,1-2 0,88 49 0,-57-46 0,-46-25 0,-1 1 0,0 2 0,-1 1 0,39 33 0,-68-51 0,-1 0 0,0-1 0,0 1 0,0 0 0,-1 0 0,1 0 0,0 1 0,-1-1 0,1 0 0,-1 0 0,0 1 0,0-1 0,0 1 0,0 0 0,0-1 0,0 1 0,-1-1 0,1 1 0,-1 0 0,0 0 0,0-1 0,0 1 0,0 0 0,0-1 0,-1 1 0,1 0 0,-1-1 0,-1 6 0,-2-3 0,1 1 0,-1-1 0,0 0 0,0 0 0,-1 0 0,1 0 0,-1-1 0,0 0 0,0 0 0,0 0 0,-8 4 0,-15 7 0,-1 0 0,-1-2 0,0-2 0,-1 0 0,-43 8 0,-163 18 0,78-25 0,-203-11 0,349-1 49,-1 1 0,1 0 0,0 1-1,0 1 1,0 0 0,-21 8 0,5 1-903,-45 25 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7T16:54:48.63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1040 0 24575,'20'2'0,"0"1"0,0 0 0,0 1 0,-1 2 0,1 0 0,28 13 0,50 15 0,6-13 0,146 12 0,-230-31 0,-14 0 0,-9-2 0,-295 1 0,147-3 0,-37 1 0,-273 3 0,387 1-227,0 4-1,1 3 1,0 3-1,1 3 1,-86 31-1,99-23-6598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7T16:54:51.08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24575,'27'2'0,"0"1"0,0 2 0,0 0 0,47 16 0,-3 0 0,571 105 0,-539-119 0,145-7 0,-92-3 0,-37 3-1365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7T16:54:58.008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24575,'0'4'0,"0"0"0,0 1 0,0-1 0,1 0 0,0 0 0,-1 0 0,1 0 0,1 1 0,-1-1 0,0-1 0,1 1 0,0 0 0,0 0 0,0-1 0,0 1 0,1-1 0,0 1 0,-1-1 0,1 0 0,0 0 0,0 0 0,1-1 0,5 5 0,14 6 0,0-1 0,0-1 0,1 0 0,0-2 0,48 11 0,-9-2 0,-27-9 0,1-1 0,0-3 0,73 3 0,-59-6 0,60 11 0,-94-10 0,46 10 0,0-3 0,110 3 0,-122-13 83,82-3 146,-111 1-648,0-1 0,0 0-1,41-14 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7T16:55:21.88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5516 2203 24575,'86'0'0,"1"5"0,-1 3 0,0 4 0,106 29 0,-151-29 0,0-1 0,1-3 0,73 6 0,-871-59 0,750 45 0,-35-4 0,-63-13 0,91 12 0,12 5 0,1 0 0,0 0 0,0 0 0,0 0 0,0 0 0,0 0 0,0 0 0,0 0 0,0 0 0,0 0 0,0 0 0,-1 0 0,1-1 0,0 1 0,0 0 0,0 0 0,0 0 0,0 0 0,0 0 0,0 0 0,0 0 0,0 0 0,0 0 0,0 0 0,0-1 0,0 1 0,0 0 0,0 0 0,0 0 0,0 0 0,0 0 0,0 0 0,0 0 0,0 0 0,0 0 0,0-1 0,0 1 0,0 0 0,0 0 0,0 0 0,0 0 0,0 0 0,0 0 0,0 0 0,0 0 0,0 0 0,0 0 0,0 0 0,0-1 0,0 1 0,1 0 0,-1 0 0,0 0 0,23-5 0,124 0 0,-106 5 0,1388 1 0,-1953-2 0,251 2 0,280-1 0,0 1 0,0 0 0,0 0 0,0 1 0,7 3 0,20 4 0,2 0 0,426 114 0,-434-114 0,34 15 0,-58-23 0,0 1 0,0 0 0,-1 1 0,1-1 0,-1 1 0,1-1 0,-1 1 0,3 4 0,-5-7 0,-1 1 0,0-1 0,1 1 0,-1-1 0,0 1 0,1-1 0,-1 1 0,0 0 0,0-1 0,0 1 0,1 0 0,-1-1 0,0 1 0,0 0 0,0-1 0,0 1 0,0 0 0,0-1 0,0 1 0,0 0 0,-1 0 0,1 0 0,-1 0 0,0 0 0,0 0 0,1 0 0,-1 0 0,0 0 0,0 0 0,0 0 0,0 0 0,0 0 0,0-1 0,0 1 0,0 0 0,0-1 0,-2 1 0,-8 3 0,0 0 0,0-1 0,-1-1 0,-16 2 0,-120 9 0,-156-7 0,131-6 0,162 1 0,-31 0 0,42-1 0,0 0 0,0 0 0,0 0 0,0 0 0,-1 0 0,1 0 0,0 0 0,0 0 0,0 0 0,0 0 0,0 0 0,0 0 0,0 0 0,0 0 0,0 0 0,-1 0 0,1-1 0,0 1 0,0 0 0,0 0 0,0 0 0,0 1 0,0-1 0,0 0 0,0 0 0,-1 0 0,1 0 0,0 0 0,0 0 0,0 0 0,0 0 0,0 0 0,0 0 0,0 0 0,0 0 0,0 0 0,-1 0 0,1 0 0,0 0 0,0 0 0,0 0 0,0 1 0,0-1 0,0 0 0,0 0 0,0 0 0,0 0 0,0 0 0,0 0 0,0 0 0,0 0 0,0 1 0,0-1 0,0 0 0,0 0 0,0 0 0,0 0 0,0 0 0,0 0 0,0 0 0,0 0 0,0 1 0,0-1 0,0 0 0,0 0 0,0 0 0,0 0 0,19 5 0,514 75 0,-379-69 0,248-15 0,-73-28 0,-258 20 0,-1-2 0,103-35 0,-153 42 0,-1-1 0,21-12 0,-38 20 0,0-1 0,-1 0 0,1 0 0,0 0 0,-1-1 0,1 1 0,0 0 0,-1-1 0,0 1 0,1-1 0,-1 1 0,0-1 0,0 0 0,1 1 0,-1-1 0,1-3 0,-2 4 0,0 1 0,0-1 0,-1 0 0,1 0 0,0 0 0,0 0 0,0 1 0,-1-1 0,1 0 0,0 0 0,-1 1 0,1-1 0,-1 0 0,1 0 0,-1 1 0,1-1 0,-1 0 0,1 1 0,-1-1 0,0 1 0,1-1 0,-1 1 0,0-1 0,1 1 0,-1-1 0,-1 1 0,-6-4 0,-1 0 0,0 1 0,0 1 0,0-1 0,-12 0 0,-63-6 0,1 4 0,-120 8 0,84 1 0,-159-1 0,270-5 0,16-1 0,10-7 0,-18 10 0,1 0 0,-1 0 0,0 0 0,0 0 0,1 0 0,-1-1 0,0 1 0,0 0 0,0 0 0,1-1 0,-1 1 0,0 0 0,0 0 0,0 0 0,0-1 0,0 1 0,1 0 0,-1-1 0,0 1 0,0 0 0,0 0 0,0-1 0,0 1 0,0 0 0,0-1 0,0 1 0,0 0 0,0 0 0,0-1 0,0 1 0,0 0 0,0-1 0,0 1 0,-1 0 0,1 0 0,0-1 0,0 1 0,0 0 0,0 0 0,0-1 0,-1 1 0,1 0 0,0 0 0,0 0 0,0-1 0,-1 1 0,1 0 0,0 0 0,0 0 0,-1 0 0,1-1 0,0 1 0,-1 0 0,-6-4 0,0 1 0,0 0 0,0 0 0,0 1 0,-1 0 0,1 0 0,-15-1 0,-17-5 0,-94-24 0,-264-57 0,-11 29 0,-372 51 0,447 14 0,-1765-4 0,2051 0 0,47-1 0,0 1 0,0-1 0,0 0 0,0 0 0,1 0 0,-1 0 0,0 0 0,0 0 0,0 1 0,0-1 0,0 0 0,0 0 0,0 0 0,0 0 0,0 0 0,0 0 0,0 1 0,0-1 0,0 0 0,0 0 0,0 0 0,0 0 0,0 0 0,0 0 0,0 1 0,0-1 0,0 0 0,0 0 0,0 0 0,0 0 0,-1 0 0,1 0 0,0 1 0,0-1 0,0 0 0,0 0 0,0 0 0,0 0 0,0 0 0,0 0 0,-1 0 0,79 16 0,-52-12 0,173 27 0,86 3-164,395 21-1317,91 10 1055,-548-33 426,-195-27 0,0 2 0,30 10 0,-55-16 0,-1 0 0,0 0 0,1 0 0,-1 0 0,0 0 0,0 0 0,0 1 0,0-1 0,3 4 0,-5-5 0,0 1 0,1-1 0,-1 0 0,0 0 0,0 1 0,0-1 0,0 0 0,0 1 0,0-1 0,0 0 0,0 1 0,0-1 0,0 0 0,0 1 0,0-1 0,0 0 0,0 1 0,0-1 0,0 0 0,0 1 0,0-1 0,0 0 0,0 0 0,0 1 0,-1-1 0,1 0 0,0 1 0,0-1 0,0 0 0,-1 0 0,1 1 0,0-1 0,0 0 0,-1 0 0,1 0 0,0 1 0,0-1 0,-1 0 0,1 0 0,-6 3 0,1-1 0,0 0 0,-1 0 0,0-1 0,1 0 0,-7 1 0,-90 9 254,-192-6 0,247-5 221,-109-6 613,-1511-98-4037,1361 67 1966,77 3 0,91 5 27,107 19 553,30 9 387,1 1-1,-1 0 1,0-1-1,0 1 1,1 0-1,-1-1 1,0 1-1,1-1 1,-1 1-1,0-1 0,1 1 1,-1-1-1,1 0 1,-1 1-1,1-1 1,-1-1-1,1 2 12,0 0 0,0-1 0,0 1 0,0 0 0,0-1 0,0 1 0,1 0 0,-1-1 0,0 1 0,0 0 0,0-1 0,0 1 0,1 0 0,-1-1-1,0 1 1,0 0 0,1 0 0,-1-1 0,0 1 0,1 0 0,-1 0 0,0 0 0,1-1 0,-1 1 0,0 0 0,1 0 0,-1 0 0,0 0 0,1 0 0,25-6-12,64-3 1220,159 7 0,-198 3-659,4 3 1422,-500 38-198,313-34-1729,129-8-39,-40 4 0,38-3 0,25 0 0,217 1 0,176 6 0,-309 3 0,-86-5 0,-18-3 0,-7-1 0,-23 3 0,-39 0 0,-147 0 0,-104-11-164,-642-52-1119,9-29 246,780 69 1037,101 6 0,67 9 0,14 1 0,10 0 23,1 1 1,-1 1-1,1 1 0,-1 1 1,1 0-1,20 6 1,-31-2 324,-11 0 123,-5-3-339,0 0 1,0 0-1,0-1 1,0 0-1,-1 0 1,1 0-1,-1-1 1,1 0-1,-9 0 1,-1 0-43,-4 2-36,-2-1-46,1 1 0,0 1 0,-23 7 0,43-10-8,1-1 0,-1 1 0,1-1 0,-1 1 0,1 0 0,0 0 0,-1 0 0,1-1 0,0 1 0,0 1 0,-1-1 0,0 1 0,2-1 0,0-1 0,-1 0 0,1 1 0,0-1 0,0 1 0,0-1 0,0 0 0,0 1 0,0-1 0,0 1 0,0-1 0,0 1 0,0-1 0,0 0 0,0 1 0,0-1 0,0 1 0,0-1 0,0 0 0,1 1 0,-1-1 0,0 1 0,0-1 0,0 0 0,1 1 0,-1-1 0,0 0 0,0 1 0,1-1 0,-1 1 0,5 2 0,0 1 0,0-1 0,1 0 0,-1 0 0,1-1 0,9 4 0,121 37 0,84 19 0,134 32-730,276 82-1393,-596-165 1917,-16-6 156,0 0 1,-1 1-1,0 1 1,0 1-1,28 17 1,-45-25 49,1 0 0,-1 0 0,0 0 0,1 1 0,-1-1 0,1 0 0,-1 0 0,1 1 0,-1-1 0,1 0 0,-1 1 0,0-1 0,1 0 0,-1 1 0,0-1 0,1 1 0,-1-1 0,0 0 0,0 1 0,1-1 0,-1 1 0,0-1 0,0 1 0,0-1 0,0 1 0,1-1 0,-1 1 0,0-1 0,0 1 0,0-1 0,0 1 0,0-1 0,0 1 0,0-1 0,-1 1 0,1-1 0,0 1 0,0-1 0,0 1 0,0-1 0,-1 1 0,-17 8 0,16-8 0,-60 18 370,-2-2-1,0-3 1,-75 6-1,-190 0 1449,275-18-1758,59-2-60,-1 0 0,1-1 0,-1 0 0,1 0 0,-1 0 0,1-1 0,-1 1 0,0-1 0,0 0 0,0 0 0,0-1 0,0 1 0,0-1 0,-1 0 0,1 0 0,-1 0 0,0 0 0,0 0 0,0-1 0,0 0 0,-1 1 0,1-1 0,-1 0 0,3-7 0,2-7 0,-1 0 0,-1 0 0,0-1 0,4-36 0,11-241 0,-22-5 0,-1 169 0,0-75 0,3-542 0,13 501 0,2-105 0,-16 307 0,0 22 0,0 1 0,2-1 0,1 0 0,5-27 0,-5 45 0,0-1 0,0 1 0,0 0 0,1-1 0,-1 1 0,1 1 0,1-1 0,-1 0 0,1 1 0,0 0 0,1 0 0,-1 0 0,1 0 0,0 1 0,0-1 0,0 1 0,1 1 0,0-1 0,9-4 0,-2 2 0,1 1 0,0 1 0,-1 0 0,23-2 0,65-4 0,140 5 0,266 26 0,-473-18 0,0 1 0,0 2 0,-1 1 0,0 2 0,61 24 0,3 9 0,146 56 0,-59-36 0,248 98 0,-297-98 0,-32-13 0,179 60 0,-200-89 0,0-4 0,158 11 0,-43-23 0,-1 0 0,-157-1 0,-1 2 0,0 1 0,41 13 0,4 5 0,92 14 0,-151-34 0,42 7 0,-61-9 0,0-1 0,0 1 0,0 0 0,0 0 0,0 0 0,-1 1 0,1 0 0,-1 0 0,8 6 0,-11-8 0,0 1 0,1-1 0,-1 1 0,0-1 0,-1 1 0,1-1 0,0 1 0,0-1 0,-1 1 0,1 0 0,-1-1 0,1 1 0,-1 0 0,0-1 0,1 1 0,-1 0 0,0 0 0,0 0 0,0-1 0,-1 1 0,1 0 0,0-1 0,-1 1 0,1 0 0,-1 0 0,0-1 0,1 1 0,-1-1 0,-1 2 0,-2 5 0,-1-1 0,0 1 0,-1-1 0,-9 9 0,-29 28 0,-2-2 0,-63 43 0,-113 59 0,190-127 0,0-1 0,0-2 0,-2-1 0,0-2 0,0-1 0,-1-2 0,0-1 0,-52 3 0,-559 5 0,499-16 0,-373-3 0,501 3 0,-5 1 0,42 5 0,219 41 0,0-6-164,89 14-655,81 12-164,1440 209-3167,-1533-231 2075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3T19:43:31.527"/>
    </inkml:context>
    <inkml:brush xml:id="br0">
      <inkml:brushProperty name="width" value="0.5" units="cm"/>
      <inkml:brushProperty name="height" value="1" units="cm"/>
      <inkml:brushProperty name="color" value="#A9D8FF"/>
      <inkml:brushProperty name="tip" value="rectangle"/>
      <inkml:brushProperty name="rasterOp" value="maskPen"/>
      <inkml:brushProperty name="ignorePressure" value="1"/>
    </inkml:brush>
  </inkml:definitions>
  <inkml:trace contextRef="#ctx0" brushRef="#br0">4807 893,'-9'-8,"0"1,-1 1,0-1,-18-8,17 10,-32-15,-46-15,-37-17,62 22,-59-33,65 30,-59-37,96 55,0 1,-1 1,0 2,-1 0,-1 1,0 1,-41-10,-292-55,308 66,-95-3,-56 12,72 1,-641-2,695 4,-104 17,-36 3,101-11,18 0,-2 0,-123 32,20-2,-56-2,212-36,0-1,-73-5,43-1,58 2,1-1,-1 0,-28-7,36 6,0 0,1-1,0 0,-1-1,1 0,0 0,1 0,-1-1,-7-7,-5-7,0-2,-20-29,-22-25,38 49,1-1,1-2,2 0,1-1,1 0,-14-38,-18-31,43 82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7T16:55:25.014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0 24575,'0'5'0,"0"6"0,0 10 0,0 15 0,9 11 0,3 1 0,4-2 0,4-1 0,-1 2 0,-5 2 0,1 6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7T16:55:46.79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24575,'32'0'0,"37"4"0,44 3 0,21-1 0,5 3 0,-16 4 0,-20 1 0,-22-2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7T16:55:59.373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12 51 24575,'-1'1'0,"0"-1"0,0 1 0,0 0 0,0 0 0,1 0 0,-1 0 0,0 0 0,1 0 0,-1 0 0,1 0 0,-1 0 0,1 0 0,-1 0 0,1 0 0,0 0 0,-1 0 0,1 0 0,0 1 0,0-1 0,0 0 0,0 0 0,0 0 0,0 0 0,0 1 0,0-1 0,1 0 0,-1 0 0,0 0 0,1 0 0,-1 0 0,1 0 0,-1 0 0,1 0 0,0 0 0,-1 0 0,1 0 0,0 0 0,-1 0 0,1 0 0,0-1 0,0 1 0,0 0 0,0-1 0,0 1 0,0 0 0,0-1 0,0 1 0,0-1 0,1 1 0,7 3 0,-1-1 0,1 1 0,0-2 0,17 4 0,46 4 0,136 0 0,-36-4 0,-148-4 0,48 5 0,1-4 0,138-10 0,5-21-43,584-63-897,-578 74-917,-42 5-3494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7T16:56:08.1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0 352 24575,'10'7'0,"-1"0"0,1 0 0,0-1 0,0-1 0,12 5 0,-1 0 0,4 1 0,0 0 0,1-2 0,37 8 0,85 9 0,-56-10 0,-30-6 0,104 3 0,62-15 0,-75 0 0,378 2 0,-517 0 0,0-1 0,0 0 0,0-1 0,-1-1 0,1 0 0,-1-1 0,0 0 0,1-1 0,-2 0 0,15-9 0,-20 10 0,0-1 0,0 0 0,0-1 0,0 1 0,-1-1 0,0 0 0,0-1 0,-1 1 0,0-1 0,0 0 0,0-1 0,-1 1 0,0-1 0,-1 0 0,1 0 0,-2 0 0,4-14 0,-2 4 0,-1 0 0,-1-1 0,0 1 0,-2-1 0,0 1 0,-1-1 0,0 1 0,-7-26 0,5 37 0,0-1 0,-1 1 0,0 0 0,0 0 0,0 0 0,-1 1 0,0-1 0,-1 1 0,1 1 0,-1-1 0,0 1 0,-1 0 0,1 0 0,-1 1 0,0-1 0,-12-4 0,2 1 0,0 2 0,0 0 0,0 1 0,-1 0 0,0 2 0,-24-3 0,-259 4 0,144 6 0,-583-5 0,726 1 0,0 1 0,1 0 0,-1 1 0,0 0 0,1 1 0,0 0 0,-16 7 0,22-7 0,1 0 0,-1 1 0,1 0 0,-1 0 0,1 0 0,0 1 0,1 0 0,-1 0 0,1 1 0,0-1 0,0 1 0,1 0 0,0 1 0,-6 10 0,1 4-124,0 0 0,2 1 0,0 1 0,1-1 0,2 1 0,0 0-1,1 0 1,2 0 0,0 1 0,4 34 0,2-16-6702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7T16:55:13.771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1766 2408 24575,'-80'0'0,"-244"-5"0,247-1 0,0-2 0,-88-23 0,121 21 0,-1 1 0,0 3 0,0 1 0,-1 3 0,-47 2 0,92 0 0,0 0 0,-1 0 0,1 0 0,0 0 0,0 0 0,-1 1 0,1-1 0,0 0 0,0 1 0,0-1 0,0 0 0,-1 1 0,1-1 0,0 1 0,0 0 0,0-1 0,0 1 0,0 0 0,0 0 0,-1 1 0,2-1 0,0-1 0,0 1 0,0 0 0,0 0 0,0-1 0,0 1 0,0 0 0,1 0 0,-1-1 0,0 1 0,0 0 0,1 0 0,-1-1 0,0 1 0,1 0 0,-1-1 0,1 1 0,-1-1 0,1 1 0,-1 0 0,1-1 0,-1 1 0,2 0 0,7 7 0,0-1 0,22 13 0,-26-17 0,422 226 0,-336-196 0,-29-11 0,-60-22 0,0 1 0,0 0 0,0-1 0,0 1 0,0 0 0,0 0 0,0 0 0,0 0 0,0 1 0,0-1 0,-1 0 0,1 1 0,0-1 0,-1 1 0,1 0 0,-1-1 0,0 1 0,0 0 0,1 0 0,0 4 0,-2-5 0,0 0 0,0 0 0,0 0 0,0 0 0,0 0 0,0 1 0,-1-1 0,1 0 0,0 0 0,-1 0 0,1 0 0,-1 0 0,1 0 0,-1 0 0,0 0 0,-1 1 0,-1 2 0,0-1 0,-1 0 0,0 1 0,0-1 0,-5 3 0,-32 17 0,-61 25 0,42-21 0,47-20 0,-369 176 0,366-175 0,-2 1 0,-1 0 0,1 1 0,0 1 0,1 1 0,-29 26 0,45-38 0,0 2 0,0-1 0,0 0 0,0 0 0,0 0 0,1 0 0,-1 1 0,0-1 0,0 0 0,1 1 0,-1-1 0,1 0 0,-1 1 0,1-1 0,0 1 0,0-1 0,-1 1 0,1-1 0,0 1 0,0-1 0,1 1 0,-1-1 0,0 0 0,0 1 0,1-1 0,-1 1 0,0-1 0,1 1 0,0 0 0,2 2 0,0-1 0,-1 1 0,1-1 0,0 0 0,1 0 0,-1 0 0,1-1 0,4 4 0,8 4 0,1-1 0,-1-1 0,1 0 0,1-2 0,19 6 0,96 16 0,-70-16 0,462 118 0,-508-125 0,88 32 0,-94-33 0,-1 0 0,1 2 0,-2-1 0,1 1 0,0 0 0,13 13 0,-22-18 0,0 0 0,0 0 0,0 0 0,0 0 0,0 0 0,0 1 0,0-1 0,-1 0 0,1 1 0,0-1 0,-1 0 0,1 1 0,-1-1 0,1 1 0,-1-1 0,0 1 0,1 1 0,-2-2 0,1 1 0,0-1 0,0 0 0,-1 0 0,1 0 0,-1 0 0,1 0 0,-1 0 0,1 0 0,-1 0 0,0 0 0,1 0 0,-1 0 0,0 0 0,0-1 0,0 1 0,-1 1 0,-4 2 0,-1-1 0,1 0 0,0 0 0,-1 0 0,0-1 0,-9 2 0,-28 6 0,-1-3 0,-51 3 0,-94-4 0,138-5 0,5 0 0,2 0 0,-47-4 0,79-1 0,15 0 0,17-2 0,6 1 0,46-2 0,-48 6 0,0-2 0,42-8 0,-56 7 0,0-1 0,0 0 0,0 0 0,-1 0 0,0-1 0,0 0 0,0-1 0,0 0 0,9-12 0,24-20 0,-12 18 0,0 2 0,1 0 0,62-27 0,-30 22 0,70-19 0,-117 39 0,3-2 0,0 2 0,23-4 0,-35 8 0,0-1 0,0 1 0,1 0 0,-1 1 0,0 0 0,0-1 0,0 2 0,0-1 0,-1 1 0,12 5 0,1 3 0,0 1 0,-1 1 0,20 17 0,14 11 0,63 38 0,-38-29 0,117 101 0,-188-146 0,-1 0 0,1 0 0,-1 0 0,0 1 0,-1 0 0,1 0 0,-1 0 0,0 0 0,0 0 0,0 1 0,2 6 0,-5-10 0,0-1 0,0 0 0,0 1 0,0-1 0,0 0 0,0 1 0,0-1 0,0 1 0,-1-1 0,1 0 0,0 0 0,-1 1 0,1-1 0,-1 0 0,1 0 0,-1 1 0,0-1 0,0 0 0,1 0 0,-3 2 0,0-1 0,0 0 0,0 1 0,0-1 0,-1 0 0,1 0 0,0-1 0,-1 1 0,0-1 0,1 0 0,-7 2 0,-42 6 0,-1-2 0,-96 0 0,132-6 0,-587-2 0,573 1 0,-136-9 0,143 6 0,-1-1 0,0-1 0,1-1 0,-34-14 0,55 19 0,0-1 0,-1 1 0,1-1 0,0 0 0,0 1 0,0-2 0,1 1 0,-5-4 0,7 6 0,-1-1 0,0 0 0,1 0 0,-1 1 0,1-1 0,-1 0 0,1 0 0,-1 0 0,1 0 0,0 0 0,0 0 0,-1 0 0,1 0 0,0 0 0,0 0 0,0 1 0,0-1 0,0 0 0,0 0 0,1-2 0,0-1 0,1 1 0,0 0 0,0 0 0,0 0 0,1 0 0,-1 0 0,1 0 0,0 0 0,0 1 0,-1-1 0,2 1 0,-1 0 0,5-3 0,34-19 0,59-25 0,-37 20 0,-56 26 0,0 0 0,0 0 0,0 1 0,0 1 0,0-1 0,1 1 0,-1 0 0,0 1 0,0 0 0,1 0 0,-1 1 0,0 0 0,1 1 0,-1 0 0,12 4 0,11 6 0,0 1 0,47 27 0,-36-17 0,10 4 0,103 57 0,-154-83 0,7 4 0,0 0 0,-1 0 0,1 1 0,9 10 0,-16-16 0,-1 1 0,1 0 0,0 0 0,0 0 0,-1-1 0,1 1 0,-1 0 0,1 0 0,-1 0 0,1 0 0,-1 0 0,1 0 0,-1 0 0,0 0 0,0 0 0,1 0 0,-1 1 0,0-1 0,0 0 0,0 0 0,0 0 0,0 0 0,-1 0 0,1 0 0,0 0 0,0 0 0,-1 0 0,1 0 0,-1 0 0,1 0 0,-1 0 0,1 0 0,-1 0 0,1 0 0,-1 0 0,0 0 0,1-1 0,-1 1 0,0 0 0,0-1 0,0 1 0,0 0 0,0-1 0,0 1 0,0-1 0,-1 1 0,-5 3 0,-1 0 0,0-1 0,0 0 0,0-1 0,-1 0 0,1 0 0,0-1 0,-1 0 0,-13 0 0,-90-7 0,-187-44 0,2-26 0,-22-26 0,305 97 0,0 0 0,1-2 0,0 1 0,-14-10 0,26 15 0,0 0 0,0 0 0,0 0 0,0 1 0,0-2 0,0 1 0,0 0 0,0 0 0,0 0 0,1 0 0,-1 0 0,0-1 0,1 1 0,-1 0 0,1-1 0,-1 1 0,1-2 0,0 2 0,0 0 0,0 0 0,0 0 0,0 0 0,1 0 0,-1 0 0,0 0 0,1 1 0,-1-1 0,0 0 0,1 0 0,-1 0 0,1 0 0,0 1 0,-1-1 0,1 0 0,0 0 0,1 0 0,3-3 0,1 0 0,-1 1 0,1 0 0,0 0 0,0 0 0,8-1 0,34-11 0,1 2 0,66-8 0,111-3 0,57-9 0,-265 30 0,0 0 0,-1-2 0,1 0 0,30-14 0,-45 18 0,0-1 0,1 1 0,-1-1 0,-1 0 0,1 0 0,0 0 0,0 0 0,-1-1 0,1 1 0,-1-1 0,0 0 0,0 1 0,0-1 0,0 0 0,0 0 0,-1 0 0,1-1 0,-1 1 0,0 0 0,0 0 0,0-1 0,0 1 0,-1-1 0,1 1 0,-1-1 0,0 1 0,0-1 0,0 1 0,-1-1 0,1 1 0,-1 0 0,-1-5 0,-4-10 0,-1 0 0,0 1 0,-1 0 0,-1 0 0,-1 1 0,0 0 0,-1 1 0,-1 0 0,-17-16 0,-18-15 0,-67-50 0,94 80 0,-1 0 0,1-1 0,1-1 0,0-1 0,-23-31 0,-74-94-369,-162-153-1,-164-94-848,359 324 747,-93-78 3,162 133 468,4 3 0,-1 0 0,-10-13 0,19 19 0,1 1 0,-1 0 0,1 0 0,-1-1 0,1 1 0,0-1 0,-1 1 0,1-1 0,1 1 0,-1-1 0,0 0 0,1 1 0,-1-1 0,1 0 0,0 0 0,0-3 0,0 2 0,1 1 0,0-1 0,1 1 0,-1-1 0,0 1 0,1-1 0,0 1 0,0 0 0,0 0 0,3-3-1,29-32 1,-5 6 165,-20 21-66,-1-1 0,-1-1 0,0 1 1,-1-1-1,0 0 0,-1 0 0,-1-1 1,0 0-1,0 0 0,-2 0 1,0 0-1,0 0 0,-1 0 0,-2-20 1,-1 5 77,-2 1 1,-2-1 0,0 1-1,-2 0 1,-1 1 0,-16-35-1,-81-148-177,29 65 0,75 141 0,-1-3 0,-1 0 0,1 0 0,1 0 0,-3-11 0,4 16 0,1-1 0,0 0 0,0 1 0,0-1 0,0 0 0,0 1 0,0-1 0,1 0 0,0 1 0,-1-1 0,1 0 0,0 1 0,0-1 0,0 1 0,1 0 0,1-4 0,3-1 0,-1 0 0,1 1 0,1 0 0,-1 0 0,1 0 0,0 1 0,10-6 0,4-1 0,37-15 0,-11 9 0,2 2 0,81-15 0,105-3 0,-101 16 0,-123 17 0,0-1 0,-1 0 0,1 0 0,-1-1 0,19-9 0,-27 11 0,0 1 0,-1-1 0,0 0 0,1 0 0,-1-1 0,0 1 0,1 0 0,-1 0 0,0-1 0,0 1 0,0 0 0,0-1 0,0 1 0,0-1 0,-1 1 0,1-1 0,0-2 0,0 1 0,-1 1 0,0 0 0,0-1 0,-1 1 0,1-1 0,0 1 0,-1 0 0,0-1 0,1 1 0,-1 0 0,0 0 0,0-1 0,0 1 0,0 0 0,-1 0 0,-1-2 0,-14-17 0,0 2 0,-1 0 0,-1 1 0,-1 1 0,-25-17 0,-15-8 0,-91-48 0,-71-21 0,191 96 0,96 63 0,-48-36 0,322 217 0,-274-189 0,237 161 0,-292-194 0,-1 1 0,0 0 0,0 0 0,-1 0 0,9 13 0,-16-20 0,0 0 0,0 1 0,-1-1 0,1 0 0,0 1 0,0-1 0,-1 1 0,1-1 0,-1 1 0,1-1 0,-1 1 0,0 0 0,0-1 0,1 1 0,-1 0 0,0-1 0,0 1 0,-1-1 0,1 1 0,0 0 0,0-1 0,-1 1 0,1-1 0,-1 1 0,0-1 0,1 1 0,-1-1 0,-1 3 0,-1-2 0,0 1 0,0 0 0,0-1 0,0 0 0,0 0 0,0 0 0,-1 0 0,1 0 0,-1-1 0,-6 3 0,-18 3 0,-1-2 0,0 0 0,-1-2 0,-37-1 0,15 0 0,50-2 0,-6 1 0,-1-1 0,0 1 0,-16 5 0,25-6 0,-1 0 0,0 0 0,0 0 0,0 0 0,0 1 0,1-1 0,-1 0 0,0 1 0,0-1 0,1 1 0,-1-1 0,0 1 0,0-1 0,1 1 0,-1-1 0,1 1 0,-1 0 0,1-1 0,-1 1 0,1 0 0,-1 0 0,1-1 0,-1 1 0,1 0 0,0 0 0,-1 0 0,1-1 0,0 1 0,0 0 0,0 0 0,0 0 0,0 0 0,0 0 0,0-1 0,0 1 0,0 0 0,0 0 0,0 0 0,0 0 0,1-1 0,-1 1 0,0 0 0,0 0 0,1 0 0,0 1 0,0-1 0,0 0 0,0 0 0,-1 0 0,1 0 0,0 0 0,-1 1 0,1-1 0,-1 0 0,1 0 0,-1 1 0,0-1 0,0 0 0,1 1 0,-1-1 0,0 1 0,0-1 0,0 0 0,0 1 0,-1-1 0,1 0 0,0 1 0,0-1 0,-1 0 0,1 1 0,-1-1 0,1 0 0,-1 0 0,0 0 0,1 1 0,-1-1 0,0 0 0,0 0 0,0 0 0,0 0 0,0 0 0,0 0 0,0-1 0,0 1 0,0 0 0,0 0 0,-1-1 0,1 1 0,0-1 0,0 1 0,-2 0 0,2 1 0,7 0 0,18-1 0,365-2 0,-164-1 0,-198 3 0,-19-1 0,1 1 0,0-1 0,-1 0 0,1-1 0,0 0 0,-1 0 0,12-4 0,-20 5 0,0 0 0,0 0 0,1 0 0,-1 0 0,0 0 0,0 0 0,0 0 0,0 0 0,0 0 0,0 0 0,0-1 0,0 1 0,0 0 0,0 0 0,0 0 0,0 0 0,0 0 0,1 0 0,-1 0 0,0 0 0,0 0 0,0-1 0,0 1 0,0 0 0,0 0 0,0 0 0,0 0 0,0 0 0,0 0 0,0 0 0,0 0 0,0-1 0,0 1 0,0 0 0,0 0 0,0 0 0,-1 0 0,1 0 0,0 0 0,0 0 0,0 0 0,0 0 0,0-1 0,0 1 0,0 0 0,0 0 0,0 0 0,0 0 0,0 0 0,0 0 0,0 0 0,-1 0 0,1 0 0,0 0 0,0 0 0,0 0 0,0 0 0,0 0 0,-15-6 0,-38-7 0,-91-9 0,92 16 0,0-2 0,-74-21 0,123 28 0,0 0 0,-1 0 0,1 0 0,-1-1 0,1 0 0,0 1 0,0-1 0,0 0 0,0 0 0,0-1 0,1 1 0,-1-1 0,1 1 0,-1-1 0,1 0 0,0 0 0,0 0 0,-2-4 0,3 5 0,1-1 0,-1 0 0,1 0 0,0 0 0,-1 0 0,1 0 0,1 0 0,-1 0 0,0 0 0,1 1 0,-1-1 0,1 0 0,0 0 0,0 0 0,0 1 0,0-1 0,1 0 0,-1 1 0,1-1 0,-1 1 0,4-4 0,-3 3 0,1 0 0,-1 0 0,0 0 0,1 1 0,0-1 0,0 1 0,0-1 0,0 1 0,0 0 0,0 0 0,1 0 0,-1 1 0,1-1 0,-1 1 0,1 0 0,-1 0 0,1 0 0,0 0 0,0 1 0,4-1 0,-4 1 0,0 1 0,1 0 0,-1-1 0,0 2 0,0-1 0,0 0 0,0 1 0,0 0 0,0-1 0,0 2 0,0-1 0,-1 0 0,1 1 0,-1 0 0,1 0 0,-1 0 0,4 4 0,6 12 0,0 0 0,-2 0 0,0 1 0,-1 1 0,11 29 0,-5-10 0,21 53 0,-4 2 0,29 137 0,5 210 0,-25-66 0,30-6 0,-38-265 0,-22-76 0,-2 1 0,-1 0 0,-2 0 0,6 55 0,-12 347 0,-4-196 0,3 672 0,0-877 0,2-1 0,1 0 0,1 0 0,2 0 0,1 0 0,21 55 0,237 599 0,-254-655 0,363 780 0,-348-765 0,-18-33 0,-1 1 0,0 0 0,-1 0 0,0 0 0,-1 1 0,0 0 0,3 15 0,-8-27 0,0 1 0,0 0 0,0 0 0,0-1 0,0 1 0,0 0 0,0-1 0,-1 1 0,1 0 0,-1-1 0,1 1 0,-1-1 0,1 1 0,-1-1 0,0 1 0,0-1 0,0 1 0,0-1 0,0 1 0,-2 1 0,-2 1 0,1-1 0,-1 1 0,0-1 0,-10 4 0,10-4 0,0-1 0,0 1 0,0 0 0,0 1 0,-5 4 0,4 0 0,0 0 0,0 0 0,1 0 0,1 1 0,-1 0 0,1 0 0,-3 10 0,-1 3 0,-11 31 0,2 1 0,2 1 0,3 0 0,2 0 0,-3 72 0,10 292 0,7-211 0,-4-203 0,0 1 0,0-1 0,0 0 0,-1 1 0,0-1 0,0 1 0,0-1 0,-1 0 0,-3 9 0,3-12 0,0 1 0,-1 0 0,1 0 0,-1-1 0,1 1 0,-1-1 0,0 1 0,1-1 0,-1 0 0,-1-1 0,1 1 0,0 0 0,0-1 0,-1 0 0,-6 2 0,-5 1 0,-1-1 0,0 0 0,0-2 0,0 0 0,0-1 0,0 0 0,0-1 0,0-1 0,-16-4 0,-127-29 0,-57-29 0,-736-287-1519,904 332 1516,1-3 1,1-1-1,1-3 1,-78-57-1,82 51 135,-37-29 633,74 58-708,1-1-1,-1 1 0,1-1 0,0 1 1,0-1-1,0 0 0,-3-6 0,5 9-50,1-1 0,0 1-1,-1 0 1,1-1 0,0 1 0,-1 0-1,1-1 1,0 1 0,0-1-1,0 1 1,1 0 0,-1-1 0,0 1-1,0 0 1,1-1 0,-1 1-1,1 0 1,-1-1 0,1 1 0,-1 0-1,1 0 1,0 0 0,0-1-1,-1 1 1,1 0 0,0 0 0,0 0-1,0 0 1,2-1 0,2-2-4,1 0-1,-1 1 1,0 0 0,1 0 0,0 0 0,0 0 0,0 1 0,7-2 0,59-10-5,-54 11 2,802-95-782,-589 75 666,-167 17 117,170-24 0,-211 24 0,-23 6 0,-1-1 0,1 1 0,0 0 0,0 0 0,0-1 0,0 1 0,0 0 0,0 0 0,-1-1 0,1 1 0,0 0 0,0 0 0,0 0 0,-1-1 0,1 1 0,0 0 0,0 0 0,-1 0 0,1 0 0,0 0 0,0-1 0,-1 1 0,1 0 0,0 0 0,0 0 0,-1 0 0,1 0 0,0 0 0,0 0 0,-1 0 0,1 0 0,0 0 0,0 0 0,-1 0 0,1 0 0,-1 0 0,-51-3 0,-354 1 0,318 7 150,64-1 94,24-4-240,0 0 0,0 0 0,0 0 0,0 1 0,0-1 1,0 0-1,0 0 0,0 0 0,0 0 0,0 0 0,0 0 0,0 0 0,0 0 1,0 0-1,0 0 0,0 1 0,0-1 0,0 0 0,0 0 0,0 0 1,0 0-1,0 0 0,0 0 0,0 0 0,0 0 0,0 0 0,0 0 0,0 1 1,0-1-1,0 0 0,0 0 0,0 0 0,0 0 0,0 0 0,0 0 0,0 0 1,0 0-1,0 0 0,-1 0 0,1 0 0,0 0 0,0 0 0,0 1 1,0-1-1,0 0 0,0 0 0,0 0 0,0 0 0,0 0 0,0 0 0,-1 0 1,1 0-1,0 0 0,0 0 0,0 0 0,0 0 0,0 0 0,0 0 1,43 5 257,117 4-262,90 6 0,-220-12 0,48 10 0,-74-12 0,0 0 0,0 1 0,0-1 0,0 1 0,-1-1 0,1 1 0,0 1 0,-1-1 0,5 4 0,-7-6 0,-1 1 0,1-1 0,-1 1 0,0-1 0,1 1 0,-1-1 0,0 1 0,0-1 0,1 1 0,-1-1 0,0 1 0,0 0 0,0-1 0,1 1 0,-1-1 0,0 1 0,0-1 0,0 1 0,0 0 0,0-1 0,0 1 0,0-1 0,-1 1 0,1 0 0,-1 1 0,1-1 0,-1 0 0,0 0 0,0 1 0,0-1 0,0 0 0,0 0 0,0 0 0,0 0 0,-1 0 0,1 0 0,0-1 0,-3 2 0,-7 3 0,-1 0 0,1-1 0,-1 0 0,1-1 0,-17 2 0,-72 7 0,79-10 0,-196 9 0,-86 11 0,283-19 0,0 0 0,1 2 0,-35 13 0,50-17 0,0 1 0,0 0 0,0 1 0,0-1 0,0 1 0,-4 4 0,7-6 0,0-1 0,0 1 0,0 0 0,1 0 0,-1 0 0,0 0 0,1 0 0,-1 0 0,1 0 0,-1 1 0,1-1 0,-1 0 0,1 0 0,0 0 0,0 1 0,-1-1 0,1 0 0,0 2 0,1-2 0,-1 1 0,0 0 0,1-1 0,-1 1 0,1 0 0,0-1 0,0 1 0,-1-1 0,1 1 0,0-1 0,0 0 0,0 1 0,2 1 0,2 2 0,0-1 0,1 1 0,-1-1 0,7 3 0,20 10 0,0-2 0,41 14 0,387 109 0,-244-78 0,-176-49 0,47 21 0,-86-31 0,1-1 0,0 1 0,-1 0 0,1 0 0,-1 0 0,1 0 0,-1 0 0,0 0 0,1 0 0,-1 0 0,0 1 0,1 1 0,-2-3 0,0 0 0,0 1 0,0-1 0,0 0 0,0 1 0,0-1 0,0 1 0,0-1 0,-1 0 0,1 1 0,0-1 0,0 0 0,0 1 0,-1-1 0,1 0 0,0 1 0,-1-1 0,1 0 0,0 0 0,-1 1 0,1-1 0,0 0 0,-1 0 0,1 0 0,0 1 0,-1-1 0,1 0 0,0 0 0,-1 0 0,1 0 0,-1 0 0,1 0 0,0 0 0,-1 0 0,1 0 0,-1 0 0,1 0 0,-1 0 0,-22 1 0,1-1 0,-1 0 0,-23-5 0,-580-93 0,537 76 0,87 20 0,9 2 0,35 6 0,154 24 0,123 23-164,11 5-488,503 76-1481,-628-120 1150,-155-18 524,-48 4 435,-1 0 0,0 0 1,0 0-1,1-1 0,-1 1 0,0 0 1,0-1-1,0 1 0,0-1 0,1 1 1,-1-1-1,0 0 0,0 1 0,0-1 1,0 0-1,0 0 0,0-1 1,-1 1 9,1 1 1,-1-1 0,0 0 0,0 1 0,0-1 0,0 0 0,-1 0 0,1 1 0,0-1 0,0 0 0,0 1 0,0-1 0,-1 0 0,1 1 0,0-1 0,-1 1 0,1-1 0,-1 0 0,1 1 0,0-1 0,-1 1 0,1-1 0,-1 1 0,1-1 0,-1 1 0,-1-1 0,-35-23-220,-172-71 111,0 2 146,200 88-24,0 1 0,0-2 0,0 1 0,1-1 0,0 0 0,-7-8 0,14 14 0,1-1 0,-1 1 0,1-1 0,-1 0 0,1 1 0,-1-1 0,1 0 0,0 1 0,-1-1 0,1 0 0,0 1 0,0-1 0,0 0 0,0 1 0,-1-1 0,1 0 0,0 0 0,0 1 0,0-1 0,0 0 0,1 0 0,-1 1 0,0-2 0,1 1 0,0 0 0,-1 0 0,1 0 0,0 0 0,0 0 0,0 0 0,0 0 0,0 0 0,0 0 0,0 1 0,0-1 0,0 0 0,1 1 0,-1-1 0,2 0 0,14-4 0,0 1 0,1 1 0,0 0 0,19 0 0,168-6 0,88 7-163,781 8-1132,-837-6 1435,-224 0-133,0-1 1,1 0-1,-1 0 0,0-2 1,21-5-1,-33 8-7,-1-1 0,1 1 0,-1 0 0,1 0 0,-1 0-1,1-1 1,-1 1 0,1 0 0,-1-1 0,0 1 0,1-1 0,-1 1 0,1 0 0,-1-1 0,0 1-1,1-1 1,-1 1 0,0-1 0,0 1 0,1-1 0,-1 1 0,0-1 0,0 1 0,0-1 0,0 1-1,0-1 1,0 1 0,0-1 0,0 0 0,0 1 0,0-1 0,0 1 0,0-1 0,0 1 0,0-1-1,0 1 1,0-1 0,-1 1 0,1-1 0,0 1 0,0-1 0,-1 1 0,1-1 0,-4-4-1,-1 1 1,1 0-1,0 0 0,-1 1 1,0-1-1,0 1 1,-10-5-1,-165-72 1,-877-279-2618,989 341 2525,59 17 331,37 11 470,173 45 941,86 28 554,-285-83-2161,1 1-1,0 0 1,0 0-1,-1 1 0,1-1 1,-1 1-1,1-1 0,-1 1 1,3 2-1,-4-4-38,-1 1 1,0-1-1,0 0 0,0 1 0,0-1 0,0 0 1,0 1-1,0-1 0,0 0 0,0 1 0,0-1 1,0 0-1,0 0 0,0 1 0,-1-1 1,1 0-1,0 1 0,0-1 0,0 0 0,0 1 1,0-1-1,-1 0 0,1 0 0,0 1 0,0-1 1,0 0-1,-1 0 0,1 0 0,0 1 0,0-1 1,-1 0-1,1 0 0,0 0 0,-1 0 0,1 1 1,0-1-1,0 0 0,-1 0 0,1 0 0,0 0 1,-1 0-1,1 0 0,0 0 0,-1 0 1,1 0-1,-16 3 5,0 0 1,-29 0-1,-168-2-8,-117-18-164,-1221-153-1635,1379 149 1799,140 21 0,30 3 0,10 2 0,34 10 0,52 11 0,195 42-163,119 21-657,135 25-311,267 57 1279,-538-108 835,-247-58-750,-1 2-1,0 1 0,29 13 0,-52-21-224,-1 0 0,0 0 0,1 0-1,-1 0 1,0 1 0,1-1-1,-1 0 1,0 0 0,1 0 0,-1 0-1,0 1 1,1-1 0,-1 0-1,0 0 1,0 0 0,1 1 0,-1-1-1,0 0 1,0 1 0,1-1-1,-1 0 1,0 1 0,0-1 0,0 0-1,0 1 1,1-1 0,-1 0-1,0 1 1,0-1 0,0 0 0,0 1-1,0-1 1,0 0 0,0 1 0,0-1-1,0 1 1,0-1 0,0 0-1,0 1 1,0-1 0,0 0 0,-1 1-1,1-1 1,0 0 0,0 1-1,0-1 1,-3 2 16,1-1 0,-1 0 0,1 0 0,-1 0 0,1-1 0,-1 1 0,0 0 0,1-1 0,-6 0 0,-40 2 31,-62-7 0,-170-23-547,-331-77 1,555 92 1279,55 11-625,7 2-25,33 4 40,5 1-150,412 51 0,-446-54-22,108 19-24,-102-17 54,-1 0-1,0 1 0,0 1 0,27 14 0,-40-19 9,0 0 0,1 1-1,-1-1 1,0 1 0,0 0-1,0-1 1,-1 1 0,1 0-1,0 0 1,1 3 0,-2-4-28,-1-1 1,0 1-1,0 0 1,1-1-1,-1 1 1,0-1 0,0 1-1,0 0 1,0-1-1,0 1 1,0-1-1,0 1 1,0 0 0,0-1-1,0 1 1,0-1-1,-1 1 1,1 0 0,0-1-1,0 1 1,-1-1-1,1 1 1,0-1-1,-1 1 1,1-1 0,0 1-1,-1-1 1,0 2-1,-4 1 68,0 0 1,-1 0-1,1 0 0,-1-1 0,0 0 0,0 0 0,0 0 0,0-1 0,-8 1 0,-174 19 899,-127-8-327,-108-6-1312,-480-4-1157,443-2 677,201 3 196,246-3 840,-1-1 0,1 1 1,0 1-1,0 1 0,-23 6 0,32-2 23,12 2 23,3-4 44,0-1 0,-1 1 0,20 3 0,205 39 10,128 3-164,106 4-789,360 51-27,-802-101 1129,35 10-1,-61-14-148,-1 0 1,0 0-1,0 0 1,0 0 0,1 0-1,-1 0 1,0 0-1,0 0 1,0 0 0,1 0-1,-1 0 1,0 0-1,0 0 1,0 0-1,1 0 1,-1 0 0,0 1-1,0-1 1,0 0-1,1 0 1,-1 0-1,0 0 1,0 0 0,0 0-1,0 0 1,0 1-1,1-1 1,-1 0 0,0 0-1,0 0 1,0 0-1,0 1 1,0-1-1,0 0 1,0 0 0,1 0-1,-1 1 1,0-1-1,0 0 1,0 0-1,0 0 1,0 1 0,0-1-1,0 0 1,0 0-1,0 0 1,0 1 0,0-1-1,-1 0 1,-17 5 3,-200 1-4,164-6 0,-92-2 76,-235 10 831,374-8-784,-1 0 0,1 1-1,0 0 1,-1 1 0,1 0 0,0 0 0,-13 6 0,20-8-110,-1 0 0,1 0 0,0 1 0,-1-1 0,1 0-1,0 1 1,0-1 0,-1 0 0,1 0 0,0 1 0,0-1 0,0 0 0,-1 1 0,1-1 0,0 1 0,0-1 0,0 0 0,0 1 0,0-1 0,0 0-1,0 1 1,0-1 0,0 1 0,0-1 0,0 0 0,0 1 0,0-1 0,0 0 0,0 1 0,0-1 0,0 1 0,0-1 0,1 0 0,-1 1 0,0-1 0,0 0-1,1 1 1,0 1 42,1 0 0,0 0-1,0 0 1,0-1-1,1 1 1,-1 0 0,0-1-1,4 2 1,24 11 436,60 18 1,121 28 491,948 236 622,-795-217-1656,-271-64 25,179 4 0,-112-26 949,-37 1-35,85 2-565,-504-33-323,-5-9-164,-102-17-655,-1342-246-3087,1387 241 3050,330 64 856,23 3 0,8 1 0,49 8 0,90 10 0,83 4 0,75-1-164,619 10-1148,-4-24 2343,-782-6-522,369-14 2795,1046-61-927,-1470 74-2377,854 32 0,-863-26 0,83 8 0,183 39 0,-288-39 0,-48-14 0,1 0 0,0 0 0,0 0 0,0 1 0,-1-1 0,1 0 0,0 0 0,0 0 0,-1 0 0,1 0 0,0 0 0,0 0 0,0 0 0,-1 0 0,1 0 0,0 1 0,0-1 0,0 0 0,0 0 0,-1 0 0,1 0 0,0 1 0,0-1 0,0 0 0,0 0 0,0 0 0,0 0 0,0 1 0,-1-1 0,1 0 0,0 0 0,0 1 0,0-1 0,0 0 0,0 0 0,0 0 0,0 1 0,0-1 0,0 0 0,0 0 0,0 1 0,0-1 0,0 0 0,0 0 0,0 0 0,1 1 0,-1-1 0,0 0 0,0 0 0,0 0 0,0 1 0,0-1 0,0 0 0,1 0 0,-1 0 0,0 0 0,0 1 0,0-1 0,0 0 0,1 0 0,-1 0 0,0 0 0,0 0 0,0 0 0,1 1 0,-1-1 0,-61 12 0,21-5 0,-309 50 0,294-52 0,-451 27 0,-919-33-1947,1365 0 1611,-150-4-63,148 1-124,-82-17-1,79 4-3938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7T16:55:14.76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196 220 24575,'1149'0'0,"-1343"-13"0,146 8 0,-176-21 0,-629-140-2949,828 159 2067,34 5 435,54 8-190,103 15-289,419 75-211,-2 39 1797,-463-97-317,-39-7-2559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7T16:55:37.812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968 652 24575,'0'33'0,"1"7"0,-1-1 0,-2 1 0,-2 0 0,-12 48 0,9-57 0,5-22 0,0 0 0,0 1 0,0-1 0,-1 0 0,-1-1 0,1 1 0,-2-1 0,1 1 0,-1-1 0,-7 9 0,11-16 0,-1 1 0,1-1 0,-1 0 0,0 0 0,0 1 0,1-1 0,-1 0 0,0-1 0,0 1 0,0 0 0,0 0 0,0-1 0,0 1 0,0-1 0,0 0 0,0 0 0,0 0 0,0 0 0,0 0 0,0 0 0,0 0 0,0 0 0,0-1 0,0 1 0,-2-2 0,-3-1 0,-1 0 0,1-1 0,0 0 0,0 0 0,-10-8 0,-35-32 0,2-2 0,-56-66 0,83 86 0,-203-246 0,213 255 0,9 10 0,-1 1 0,0 0 0,0 0 0,0 0 0,-1 0 0,0 1 0,-9-6 0,15 11 0,-1-1 0,1 1 0,0 0 0,-1 0 0,1-1 0,0 1 0,0 0 0,-1 0 0,1 0 0,0 0 0,-1 0 0,1 0 0,0 0 0,-1-1 0,1 1 0,0 0 0,-1 0 0,1 0 0,0 0 0,-1 0 0,1 0 0,0 1 0,-1-1 0,1 0 0,0 0 0,-1 0 0,1 0 0,0 0 0,-1 0 0,1 1 0,0-1 0,-1 0 0,1 0 0,0 0 0,0 1 0,-1-1 0,1 0 0,0 0 0,0 1 0,0-1 0,-1 0 0,1 1 0,0-1 0,0 1 0,-2 16 0,1-15 0,4 39 0,1 0 0,2-1 0,22 78 0,-18-79 0,40 221 0,-46-240 0,-2-9 0,14 70 0,-14-72 0,1-1 0,0 1 0,1-1 0,0 0 0,0 0 0,10 14 0,-13-21 0,0 0 0,0 1 0,0-1 0,0 1 0,1-1 0,-1 0 0,1 0 0,-1 0 0,1 0 0,-1 0 0,1 0 0,-1 0 0,1-1 0,0 1 0,-1 0 0,1-1 0,0 0 0,0 1 0,-1-1 0,1 0 0,2 0 0,-1 0 0,0-1 0,0 1 0,0-1 0,0 0 0,-1 0 0,1 0 0,0-1 0,-1 1 0,1-1 0,-1 1 0,5-5 0,4-4 0,0-1 0,-1 0 0,-1-1 0,10-14 0,6-16 0,-1-2 0,34-88 0,-26 56 0,-29 70 0,-1 1 0,1-1 0,0 1 0,0 0 0,5-6 0,-7 10 0,-1 1 0,0-1 0,1 1 0,-1-1 0,1 1 0,-1 0 0,1-1 0,-1 1 0,1 0 0,-1-1 0,1 1 0,-1 0 0,1 0 0,-1 0 0,1-1 0,-1 1 0,1 0 0,0 0 0,-1 0 0,1 0 0,-1 0 0,1 0 0,-1 0 0,1 0 0,0 0 0,-1 0 0,1 1 0,-1-1 0,1 0 0,-1 0 0,1 0 0,-1 1 0,1-1 0,-1 0 0,1 1 0,-1-1 0,1 0 0,-1 1 0,1-1 0,-1 1 0,0-1 0,1 1 0,-1-1 0,1 2 0,13 26 0,-12-24 0,9 28 0,0 0 0,10 65 0,0 69 0,-1-5 0,-16-148 0,-3-29 0,-2-13 0,-2 1 0,-1-1 0,-11-36 0,-32-89 0,22 77 0,-23-108 0,30 113 0,17 67 0,0 1 0,0-1 0,-1 0 0,0 1 0,0 0 0,0-1 0,0 1 0,0 0 0,-1 0 0,0 0 0,-5-5 0,8 8 0,-1 1 0,1 0 0,-1-1 0,1 1 0,0 0 0,-1 0 0,1-1 0,0 1 0,-1 0 0,1 0 0,-1 0 0,1 0 0,-1 0 0,1 0 0,0-1 0,-1 1 0,1 0 0,-1 0 0,1 0 0,-1 0 0,1 1 0,-1-1 0,1 0 0,0 0 0,-1 0 0,1 0 0,-1 0 0,1 0 0,0 1 0,-1-1 0,1 0 0,-1 0 0,1 1 0,0-1 0,-1 0 0,1 1 0,0-1 0,-1 0 0,1 1 0,0-1 0,0 0 0,-1 1 0,-1 4 0,-1 0 0,1 0 0,0 0 0,0 0 0,1 0 0,-1 0 0,0 8 0,-4 47 0,4-44 0,-9 636 0,13-489 0,-2-161 0,-2 36 0,2-38 0,0 1 0,0 0 0,0 0 0,0-1 0,-1 1 0,1 0 0,0-1 0,0 1 0,0 0 0,0-1 0,-1 1 0,1-1 0,0 1 0,-1 0 0,1-1 0,0 1 0,-1-1 0,1 1 0,-1-1 0,1 1 0,-1-1 0,1 1 0,-1-1 0,1 1 0,-1-1 0,0 0 0,1 1 0,-1-1 0,1 0 0,-1 0 0,0 1 0,1-1 0,-1 0 0,0 0 0,1 0 0,-1 0 0,0 0 0,1 0 0,-1 0 0,0 0 0,0 0 0,1 0 0,-1 0 0,0-1 0,1 1 0,-1 0 0,-1-1 0,-2-3 0,-1 0 0,1 0 0,-1 0 0,1-1 0,1 1 0,-1-1 0,1 0 0,-1 0 0,1-1 0,1 1 0,-1-1 0,-2-8 0,-1 0 0,-18-43 0,3 0 0,-13-63 0,-20-127 0,21 84 0,-61-202 0,72 300 0,-2 2 0,-3 0 0,-53-89 0,51 108 0,-19-32 0,44 70 0,1 0 0,1 0 0,-1 0 0,1 0 0,0 0 0,1-1 0,-1 1 0,1-1 0,0 1 0,1-9 0,0 15 0,0 0 0,0-1 0,0 1 0,0 0 0,0-1 0,0 1 0,0 0 0,0 0 0,0-1 0,0 1 0,0 0 0,0-1 0,1 1 0,-1 0 0,0 0 0,0-1 0,0 1 0,0 0 0,1 0 0,-1-1 0,0 1 0,0 0 0,0 0 0,1 0 0,-1-1 0,0 1 0,0 0 0,1 0 0,-1 0 0,0 0 0,1 0 0,-1-1 0,0 1 0,0 0 0,1 0 0,-1 0 0,0 0 0,1 0 0,-1 0 0,0 0 0,1 0 0,-1 0 0,0 0 0,1 0 0,-1 0 0,0 1 0,0-1 0,1 0 0,-1 0 0,0 0 0,0 0 0,1 0 0,-1 1 0,0-1 0,0 0 0,1 0 0,-1 1 0,15 8 0,-1 0 0,0 1 0,-1 1 0,0 0 0,0 1 0,10 14 0,-2-5 0,601 602-1365,-536-538-5461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7T16:55:39.327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 1 24575,'0'4'0,"1"1"0,0 0 0,0-1 0,0 1 0,1-1 0,1 5 0,5 14 0,3 11 0,1 0 0,2 0 0,29 50 0,19 43 0,-56-110 0,0 0 0,-1 1 0,-1 0 0,0-1 0,1 35 0,-6 75-1365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7T16:56:17.095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1229 398 24575,'0'4'0,"0"0"0,0 0 0,-1-1 0,1 1 0,-1 0 0,0 0 0,0-1 0,-1 1 0,1 0 0,-1-1 0,1 1 0,-1-1 0,0 0 0,-1 0 0,1 0 0,-4 5 0,1-4 0,0 0 0,0-1 0,0 1 0,0-1 0,0 0 0,-1 0 0,0 0 0,1-1 0,-10 3 0,0-2 0,0 0 0,0-1 0,0 0 0,-1-1 0,1-1 0,0-1 0,-26-3 0,-49-18 0,56 13 0,-58-8 0,76 16 0,1-1 0,0 0 0,0-1 0,0 0 0,1-1 0,-1-1 0,-26-13 0,27 10 0,7 3 0,0 1 0,0 0 0,-1 1 0,1 0 0,-10-3 0,56 27 0,-31-18 0,-1 1 0,0 0 0,1 1 0,-1-1 0,-1 1 0,11 10 0,-16-14 0,0 0 0,0 0 0,0 1 0,0-1 0,0 0 0,0 1 0,0-1 0,-1 1 0,1-1 0,0 1 0,-1 0 0,1-1 0,-1 1 0,0-1 0,1 1 0,-1 0 0,0-1 0,0 1 0,0 0 0,0-1 0,0 1 0,-1 0 0,1-1 0,-1 1 0,1-1 0,-1 1 0,1 0 0,-1-1 0,0 1 0,1-1 0,-1 0 0,0 1 0,0-1 0,0 0 0,0 1 0,-1-1 0,1 0 0,0 0 0,0 0 0,-1 0 0,-2 2 0,-8 4 0,0 0 0,0-1 0,-1 0 0,0-1 0,0 0 0,0-1 0,-1-1 0,-18 3 0,32-6 0,-196 27 0,150-23 0,115-1 0,80-4 0,1098-4-1113,-1843 5 1954,90-42-689,463 36-196,-214-31-626,51-2 446,177 32 219,1 0 0,-33-14 0,60 20 5,0 1 0,-1-1 0,1 0 0,-1 1 0,1-1 0,0 0 0,0 0 0,-1 0 0,1 0 0,0 0 0,0 0 0,0 0 0,0 0 0,-1-2 0,2 3 0,0-1 0,1 1 0,-1-1 0,0 1 0,0-1 0,0 1 0,0-1 0,0 1 0,0-1 0,1 1 0,-1-1 0,0 1 0,0-1 0,1 1 0,-1 0 0,0-1 0,1 1 0,-1-1 0,1 1 0,-1 0 0,0-1 0,1 1 0,-1 0 0,1 0 0,-1-1 0,1 1 0,-1 0 0,1 0 0,-1 0 0,1-1 0,-1 1 0,1 0 0,0 0 0,22-6 0,0 1 0,47-3 0,153-11 0,-28 6 64,518-44 706,-691 55-714,160-14 144,-154 15-203,-1 1-1,1 2 1,-1 1 0,37 8-1,-58-10 4,1 1 0,0 0 0,-1 0 0,1 0 0,-1 1 0,0 0 0,1 0 0,-1 0 0,-1 1 0,1 0 0,9 8 0,-15-11 0,1 0 0,-1 0 0,1 0 0,0 0 0,-1 0 0,0 0 0,1 0 0,-1 0 0,0 1 0,1-1 0,-1 0 0,0 0 0,0 0 0,0 1 0,0-1 0,0 0 0,0 0 0,0 0 0,-1 0 0,1 1 0,0-1 0,-1 0 0,1 0 0,-1 0 0,1 0 0,-1 0 0,1 0 0,-1 0 0,-1 1 0,-2 4 0,-1-1 0,0 1 0,-11 8 0,-1 2 0,15-13 0,1-1 0,-1 1 0,0 0 0,1 0 0,-1 0 0,1 0 0,0 0 0,0 0 0,0 0 0,1 0 0,-1 0 0,1 0 0,-1 1 0,1-1 0,0 0 0,0 0 0,1 0 0,-1 1 0,1-1 0,-1 0 0,1 0 0,0 0 0,0 0 0,1 0 0,-1 0 0,1 0 0,-1 0 0,1-1 0,3 5 0,6 7 0,0 0 0,1-1 0,1 0 0,15 12 0,-10-9 0,225 207 0,-232-213 0,0 0 0,-1 1 0,-1 0 0,12 18 0,-18-25 0,-1 0 0,1 0 0,-1 0 0,0 1 0,-1-1 0,1 0 0,-1 1 0,1-1 0,-1 1 0,-1-1 0,1 1 0,-1 0 0,0-1 0,0 1 0,0-1 0,0 1 0,-2 8 0,1-12 0,1 1 0,-1-1 0,1 1 0,-1-1 0,0 0 0,1 1 0,-1-1 0,0 0 0,0 1 0,0-1 0,0 0 0,0 0 0,-3 2 0,4-3 0,-1 1 0,1-1 0,-1 0 0,0 1 0,1-1 0,-1 0 0,0 0 0,1 0 0,-1 0 0,0 0 0,0 0 0,1 0 0,-1 0 0,0 0 0,1 0 0,-1 0 0,0 0 0,1 0 0,-1 0 0,0-1 0,-1 0 0,0 0 0,1 0 0,-1-1 0,0 1 0,0-1 0,1 1 0,-1-1 0,1 0 0,-1 0 0,1 0 0,0 0 0,0 0 0,0 0 0,0 0 0,0 0 0,0 0 0,0 0 0,0-3 0,0-2 0,0 0 0,0 0 0,0 0 0,1 0 0,0 0 0,0 0 0,1 0 0,0 0 0,0 0 0,1 0 0,0 1 0,0-1 0,0 0 0,1 1 0,6-11 0,3-1 0,1 0 0,1 1 0,26-26 0,-33 35 0,5-4 0,0-2 0,0 0 0,-2 0 0,1-1 0,12-25 0,-21 35 0,1-1 0,-1 1 0,0-1 0,-1 0 0,1 1 0,-1-1 0,0 0 0,-1 0 0,1 0 0,-1 0 0,0 0 0,-1 0 0,0 0 0,0 0 0,0 0 0,0 0 0,-1 0 0,0 1 0,0-1 0,-5-8 0,-3-3 0,-2 1 0,1 0 0,-25-24 0,-50-41 0,-9-9 0,89 83 0,0 0 0,0-1 0,0 1 0,1-1 0,0-1 0,-7-15 0,11 21 0,0-1 0,0 1 0,0 0 0,0-1 0,1 1 0,0-1 0,0 1 0,0-1 0,0 1 0,0-1 0,1 1 0,-1-1 0,1 1 0,0-1 0,0 1 0,0 0 0,1-1 0,-1 1 0,1 0 0,3-5 0,1 1 0,0 0 0,1 0 0,-1 0 0,2 1 0,-1 0 0,1 1 0,-1-1 0,2 1 0,-1 1 0,12-5 0,-8 4 0,0 0 0,0 1 0,0 1 0,0 0 0,0 0 0,1 2 0,15-1 0,-26 1 0,1 1 0,-1 0 0,0 1 0,1-1 0,-1 0 0,1 1 0,-1-1 0,0 1 0,0 0 0,1 0 0,-1 0 0,0 0 0,0 0 0,0 0 0,0 1 0,0-1 0,3 3 0,-4-3 0,-1 1 0,1 0 0,0-1 0,0 1 0,-1-1 0,1 1 0,-1 0 0,1-1 0,-1 1 0,0 0 0,0-1 0,0 1 0,0 0 0,0 0 0,0-1 0,0 1 0,0 0 0,-1 0 0,1-1 0,-1 1 0,1 0 0,-1-1 0,0 1 0,0-1 0,0 2 0,-5 6 0,1 0 0,-1-1 0,0 0 0,-1 0 0,0 0 0,-15 12 0,-55 38 0,0-5 0,-148 75 0,181-108 0,-1-2 0,0-1 0,-2-3 0,1-2 0,-67 9 0,-59-7 0,-221-11 0,31-3 0,324 3 0,38-3 0,0 0 0,0 0 0,0 0 0,0 0 0,0 0 0,1 0 0,-1 0 0,0 0 0,0 0 0,0 0 0,0 0 0,0 1 0,0-1 0,0 0 0,0 0 0,0 0 0,0 0 0,0 0 0,0 0 0,0 0 0,0 0 0,0 0 0,0 0 0,0 0 0,0 0 0,0 0 0,0 0 0,-1 0 0,1 1 0,0-1 0,0 0 0,0 0 0,0 0 0,0 0 0,0 0 0,0 0 0,22 2 0,461 44 0,-6 36 0,-473-81 0,103 29 0,-99-27 0,0 0 0,-1 1 0,1 0 0,0 0 0,-1 0 0,0 1 0,0 0 0,0 1 0,9 9 0,-15-13 0,1-1 0,-1 1 0,0 0 0,0-1 0,0 1 0,0 0 0,0 0 0,0 0 0,0 0 0,0 0 0,-1 0 0,1 0 0,-1 0 0,1 0 0,-1 0 0,0 0 0,0 0 0,0 0 0,0 0 0,0 0 0,0 0 0,-1 0 0,1 0 0,-1 0 0,-1 4 0,-1-1 0,0-1 0,0 0 0,0 1 0,0-1 0,-1 0 0,0-1 0,0 1 0,0-1 0,-7 5 0,-13 8 0,-2-1 0,1-2 0,-51 19 0,-91 22 0,134-44 0,-11 3 0,-112 38 0,134-39 0,22-12 0,-1 0 0,1 1 0,0-1 0,0 0 0,-1 0 0,1 0 0,0 0 0,0 1 0,0-1 0,-1 0 0,1 0 0,0 0 0,0 1 0,0-1 0,0 0 0,0 0 0,-1 1 0,1-1 0,0 0 0,0 0 0,0 1 0,0-1 0,0 0 0,0 0 0,0 1 0,0-1 0,0 0 0,0 0 0,0 1 0,0-1 0,0 0 0,0 1 0,0-1 0,0 0 0,1 1 0,1 0 0,1 1 0,0-1 0,-1 0 0,1 0 0,0 0 0,0 0 0,0-1 0,0 1 0,0-1 0,6 1 0,273 6 0,-276-7 0,10 0 0,11-1 0,-25 0 0,-5 1 0,-15-3 0,-411-72 0,261 42 0,96 20 0,-170-37 0,221 45 0,1-1 0,-31-14 0,49 19 0,-1 0 0,0-1 0,1 1 0,-1-1 0,1 1 0,-1-1 0,1 0 0,0 0 0,0 0 0,-1-1 0,2 1 0,-4-4 0,5 5 0,-1 0 0,1 0 0,-1 0 0,1 0 0,0 0 0,0 0 0,0 0 0,0-1 0,0 1 0,0 0 0,0 0 0,0 0 0,0 0 0,0 0 0,0 0 0,1 0 0,-1 0 0,0 0 0,1 0 0,-1 0 0,1 0 0,-1 0 0,2-1 0,2-2 0,0 0 0,1 0 0,-1 0 0,1 1 0,0-1 0,0 1 0,0 1 0,0-1 0,9-3 0,-8 4 0,0 0 0,0 0 0,0 0 0,1 1 0,-1 0 0,1 0 0,-1 1 0,1-1 0,-1 1 0,9 2 0,-13-2 0,822 5 0,-979-5 0,-357 0 0,1429 0 0,-1252 0 0,387-1 0,-28-1 0,0 1 0,1 2 0,-1 0 0,38 8 0,-59-8 0,-1-1 0,1 1 0,-1 0 0,0 0 0,1 0 0,-1 0 0,0 0 0,1 1 0,-1-1 0,0 1 0,0-1 0,0 1 0,0 0 0,0 0 0,-1 0 0,1 0 0,-1 0 0,1 0 0,-1 0 0,2 4 0,-3-4 0,1 0 0,-1 0 0,0 0 0,0 0 0,0 0 0,-1 0 0,1 0 0,0 0 0,-1 0 0,1 0 0,-1-1 0,0 1 0,1 0 0,-1 0 0,0 0 0,0-1 0,0 1 0,-1-1 0,1 1 0,0-1 0,0 1 0,-1-1 0,1 1 0,-1-1 0,1 0 0,-1 0 0,0 0 0,-3 2 0,-11 6 57,0-1-1,-1 0 0,0-1 1,0-1-1,-24 6 1,-96 14-1343,122-24 868,-77 12-6408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3T19:43:38.970"/>
    </inkml:context>
    <inkml:brush xml:id="br0">
      <inkml:brushProperty name="width" value="0.5" units="cm"/>
      <inkml:brushProperty name="height" value="1" units="cm"/>
      <inkml:brushProperty name="color" value="#A9D8FF"/>
      <inkml:brushProperty name="tip" value="rectangle"/>
      <inkml:brushProperty name="rasterOp" value="maskPen"/>
      <inkml:brushProperty name="ignorePressure" value="1"/>
    </inkml:brush>
  </inkml:definitions>
  <inkml:trace contextRef="#ctx0" brushRef="#br0">4811 1148,'-58'1,"23"0,0-1,1-2,-52-8,36-3,0-2,1-2,1-3,1-1,0-2,-81-57,105 63,-29-30,40 35,0 0,-1 1,0 0,-1 1,0 0,-1 1,-24-10,-20-3,-122-44,134 52,-90-17,85 26,-78 3,75 2,-61-7,-45-6,-205 9,194 6,141-3,-1 2,0 1,1 1,-1 2,1 1,-37 13,46-13,0 0,-44 5,39-8,-35 10,16-2,0-3,-86 4,25-3,-19 0,-138-7,119-4,110 2,0-2,0-1,-56-14,70 12,1-2,0 0,0-1,0-1,1-1,1 0,-22-17,-190-136,122 86,-125-86,209 146,1-1,1-2,0 0,-35-43,52 56,0 1,1-1,-1 0,1 0,1 0,-1 0,1-1,1 1,-3-9,0-10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7T16:53:31.677"/>
    </inkml:context>
    <inkml:brush xml:id="br0">
      <inkml:brushProperty name="width" value="0.2" units="cm"/>
      <inkml:brushProperty name="height" value="0.4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1 152,'5'10,"-1"1,0 0,-1 0,0 1,2 18,2 65,0-8,2-29,24 86,-23-119,-4-22,-2-16,-2-24,-1 0,-6-60,1 25,-18-246,15 243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7T16:53:33.872"/>
    </inkml:context>
    <inkml:brush xml:id="br0">
      <inkml:brushProperty name="width" value="0.2" units="cm"/>
      <inkml:brushProperty name="height" value="0.4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960 730,'0'-1,"0"1,0 0,0 0,0-1,0 1,0 0,0-1,0 1,0 0,0 0,0-1,0 1,0 0,0 0,0-1,0 1,0 0,0 0,-1 0,1-1,0 1,0 0,0 0,0-1,-1 1,1 0,0 0,0 0,0 0,-1 0,1-1,0 1,0 0,-1 0,1 0,0 0,0 0,-1 0,-10 5,-10 16,14-9,2 0,-1 0,2 1,0 0,0 0,-1 14,3-17,2-9,0 0,-1 0,1 0,0 0,0 0,0 0,-1 0,1 0,0 0,-1 0,1 0,-1 0,1 0,-1 0,0 0,1 0,-1 0,0-1,0 1,0 0,1 0,-1-1,-2 2,2-3,0 1,-1-1,1 1,0-1,-1 1,1-1,0 0,0 0,0 1,0-1,-1 0,1 0,1 0,-1 0,0-1,0 1,0 0,0-2,-7-7,1-2,1 1,0-1,1 0,0 0,1 0,-4-17,0-10,-4-46,2-33,-17-126,19 197,-2 1,-1 0,-21-49,31 94,-12-26,13 26,0 1,0 0,0-1,-1 1,1 0,0-1,0 1,-1 0,1-1,0 1,0 0,-1-1,1 1,0 0,-1 0,1-1,0 1,-1 0,1 0,0 0,-1 0,1 0,0-1,-1 1,1 0,-1 0,1 0,0 0,-1 0,1 0,-1 0,1 0,0 0,-1 0,1 1,-1-1,1 0,0 0,-1 0,1 0,0 1,-1-1,1 0,0 0,-1 0,1 1,0-1,0 0,-1 1,1-1,0 0,0 1,-1-1,1 0,0 1,0-1,0 1,-4 7,1 0,1 1,0-1,0 0,0 1,1 0,0-1,1 14,-3 21,-29 125,-4 26,27-5,7-108,2-74,0 1,-1 0,0 0,0-1,-5 14,6-20,-1 1,1-1,-1 0,0 0,1 0,-1 0,0 0,0 0,1 0,-1 0,0 0,0 0,0 0,0-1,0 1,0 0,0-1,-1 1,1 0,0-1,0 0,0 1,-1-1,1 0,0 1,0-1,-1 0,1 0,0 0,0 0,-1 0,1-1,0 1,0 0,-1 0,1-1,0 1,0-1,0 1,-1-1,1 0,-1-1,-10-5,0-1,1-1,0 0,0-1,1 0,-13-16,12 12,-65-72,-101-155,141 188,35 52,0-1,0 1,0 0,0 0,0 0,0 0,-1 0,1 0,0 0,0 0,-1 1,1-1,0 0,-1 1,-2-1,4 1,-1 0,1 0,-1 0,1 0,-1 0,0 0,1 1,-1-1,1 0,-1 0,1 1,-1-1,1 0,-1 1,1-1,-1 1,1-1,0 0,-1 1,1-1,0 1,-1-1,1 1,0-1,-1 2,-1 4,0-1,1 1,0 0,0 0,0 10,-1 2,2-1,0 1,5 33,1-104,-5 43,-1-1,0 1,-1 0,-1 0,1-1,-2 1,1 0,-1 0,-1 1,-4-11,7 18,0 1,0-1,0 1,0-1,0 1,0 0,0-1,0 1,-1 0,1 0,0-1,-1 1,1 0,-1 1,-2-3,3 3,0 0,0 0,0 0,0 1,1-1,-1 0,0 0,0 0,0 0,0 1,0-1,1 0,-1 1,0-1,0 1,1-1,-1 1,0-1,1 1,-1 0,0-1,1 1,-1 0,1-1,-1 1,1 0,0 0,-1-1,1 1,-1 1,-7 19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7T16:53:34.252"/>
    </inkml:context>
    <inkml:brush xml:id="br0">
      <inkml:brushProperty name="width" value="0.2" units="cm"/>
      <inkml:brushProperty name="height" value="0.4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1,'0'4,"9"11,12 8,3-1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7T16:53:36.072"/>
    </inkml:context>
    <inkml:brush xml:id="br0">
      <inkml:brushProperty name="width" value="0.2" units="cm"/>
      <inkml:brushProperty name="height" value="0.4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560 1009,'4'-1,"0"1,0 0,0 1,0-1,0 0,0 1,0 0,0 0,0 0,-1 1,1-1,0 1,-1 0,1 0,-1 0,0 0,0 1,0-1,0 1,0 0,0 0,-1 0,1 0,-1 0,0 1,0-1,0 1,0-1,-1 1,3 7,5 25,8 31,2 0,32 71,-47-130,0 0,0-1,0 1,8 8,-11-15,-1-1,0 1,1-1,-1 1,1-1,0 1,-1-1,1 1,-1-1,1 1,0-1,-1 0,1 1,0-1,-1 0,1 0,0 1,-1-1,1 0,0 0,1 0,-1 0,-1 0,1-1,-1 1,1 0,-1-1,0 1,1-1,-1 1,1-1,-1 1,0-1,1 1,-1-1,0 1,1-1,-1 1,0-1,0 1,0-1,1-1,0-4,0 0,-1-1,1 1,-2-9,-1-10,-2 1,-1 0,0 0,-2 0,-1 1,-17-36,-82-135,53 100,-147-305,24-3,140 324,23 60,14 18,0 0,-1 0,1 0,0 0,0-1,0 1,-1 0,1 0,0 0,-1 0,1 0,0 0,0 0,-1 0,1 0,0 0,0 0,-1 0,1 0,0 0,0 0,-1 0,1 0,0 0,0 0,-1 1,1-1,0 0,0 0,-1 0,1 0,0 1,0-1,0 0,0 0,-1 1,0 2,-1 0,1 0,0 1,0-1,1 0,-1 1,0 6,-3 82,11 146,1-88,-6 349,-2-487,-3 34,3-44,0 0,0 0,0 0,-1 0,1 0,-1 0,1 0,-1-1,0 1,0 0,0 0,0-1,0 1,0-1,0 1,-3 1,3-2,0-1,0 0,-1 0,1 0,0 0,0 0,-1 0,1-1,0 1,0 0,-1-1,1 1,0 0,0-1,0 0,0 1,0-1,0 0,0 1,0-1,0 0,-2-2,-49-41,-8-14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7T16:53:47.576"/>
    </inkml:context>
    <inkml:brush xml:id="br0">
      <inkml:brushProperty name="width" value="0.35" units="cm"/>
      <inkml:brushProperty name="height" value="0.35" units="cm"/>
      <inkml:brushProperty name="color" value="#FFFFFF"/>
    </inkml:brush>
  </inkml:definitions>
  <inkml:trace contextRef="#ctx0" brushRef="#br0">0 0 24575,'201'47'0,"-67"-13"0,574 68 0,-637-93 0,-43-2 0,-28-7 0,0 0 0,0 0 0,0 0 0,0 0 0,0 0 0,0 0 0,0 0 0,1 0 0,-1 0 0,0 0 0,0 0 0,0 0 0,0 0 0,0 0 0,0 0 0,0 0 0,0 0 0,1 1 0,-1-1 0,0 0 0,0 0 0,0 0 0,0 0 0,0 0 0,0 0 0,0 0 0,0 0 0,0 0 0,0 1 0,0-1 0,0 0 0,0 0 0,0 0 0,0 0 0,0 0 0,0 0 0,0 0 0,0 1 0,0-1 0,0 0 0,0 0 0,0 0 0,0 0 0,0 0 0,0 0 0,0 0 0,0 1 0,0-1 0,0 0 0,0 0 0,-14 4 0,-15-2 0,-1-1 0,1-1 0,-37-5 0,49 4 0,-302-35 0,-149-8 0,455 43 0,-1 1 0,0 1 0,-13 2 0,26-3 0,0 0 0,0 0 0,0 1 0,0-1 0,0 0 0,0 0 0,1 1 0,-1-1 0,0 0 0,0 1 0,0-1 0,0 1 0,1 0 0,-1-1 0,0 1 0,0-1 0,1 1 0,-1 0 0,1 0 0,-2 1 0,2-2 0,0 1 0,0 0 0,0-1 0,0 1 0,0 0 0,0 0 0,0-1 0,0 1 0,0 0 0,1-1 0,-1 1 0,0 0 0,0-1 0,1 1 0,-1 0 0,0-1 0,1 1 0,-1 0 0,1-1 0,0 2 0,4 3 0,0 0 0,1 0 0,-1 0 0,8 4 0,28 16 0,61 29 0,-38-22 0,6 5-273,-2 4 0,-1 2 0,-2 3 0,92 85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27395-C4BC-7F58-BAB5-B76B6082AE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D1E616-2DB6-52AE-D4CB-A5AA1737DE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BF060-5D7F-A3D2-BC76-FB1682548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73F9C-1856-448A-A96C-5ED2EF6EF508}" type="datetimeFigureOut">
              <a:rPr lang="en-SG" smtClean="0"/>
              <a:t>27/8/2023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67B5E3-BEDB-3E7F-621F-864EDE57E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1EC798-A5EF-497A-4F9D-04002D66B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FDB5A-80A3-4CE3-98E4-D9326DFF51F2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69530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DBAA8-FBAF-801A-AD82-799EBF263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E7B4B9-2103-4229-9F0B-232A629B01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D49EFA-5EF0-2915-FBD2-04CA917C8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73F9C-1856-448A-A96C-5ED2EF6EF508}" type="datetimeFigureOut">
              <a:rPr lang="en-SG" smtClean="0"/>
              <a:t>27/8/2023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7F1F94-28BB-DE87-D1FF-8568A6F48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35243A-8606-2DF4-BCE7-18119F0CB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FDB5A-80A3-4CE3-98E4-D9326DFF51F2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80899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4ABA49-A9A9-E93F-39F8-393120F617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83BF96-0531-544A-4951-F4C09F4DC3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E5645F-9C6E-2163-A5F2-4B1B6CA82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73F9C-1856-448A-A96C-5ED2EF6EF508}" type="datetimeFigureOut">
              <a:rPr lang="en-SG" smtClean="0"/>
              <a:t>27/8/2023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533028-5758-FBF5-E14E-E1BD11B182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97BA91-0261-89CC-1E48-0ED2B1450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FDB5A-80A3-4CE3-98E4-D9326DFF51F2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4479182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73F9C-1856-448A-A96C-5ED2EF6EF508}" type="datetimeFigureOut">
              <a:rPr lang="en-SG" smtClean="0"/>
              <a:t>27/8/2023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FDB5A-80A3-4CE3-98E4-D9326DFF51F2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3630474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73F9C-1856-448A-A96C-5ED2EF6EF508}" type="datetimeFigureOut">
              <a:rPr lang="en-SG" smtClean="0"/>
              <a:t>27/8/2023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FDB5A-80A3-4CE3-98E4-D9326DFF51F2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6487826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73F9C-1856-448A-A96C-5ED2EF6EF508}" type="datetimeFigureOut">
              <a:rPr lang="en-SG" smtClean="0"/>
              <a:t>27/8/2023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FDB5A-80A3-4CE3-98E4-D9326DFF51F2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8776935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73F9C-1856-448A-A96C-5ED2EF6EF508}" type="datetimeFigureOut">
              <a:rPr lang="en-SG" smtClean="0"/>
              <a:t>27/8/2023</a:t>
            </a:fld>
            <a:endParaRPr lang="en-SG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FDB5A-80A3-4CE3-98E4-D9326DFF51F2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6714309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73F9C-1856-448A-A96C-5ED2EF6EF508}" type="datetimeFigureOut">
              <a:rPr lang="en-SG" smtClean="0"/>
              <a:t>27/8/2023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FDB5A-80A3-4CE3-98E4-D9326DFF51F2}" type="slidenum">
              <a:rPr lang="en-SG" smtClean="0"/>
              <a:t>‹#›</a:t>
            </a:fld>
            <a:endParaRPr lang="en-SG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7097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73F9C-1856-448A-A96C-5ED2EF6EF508}" type="datetimeFigureOut">
              <a:rPr lang="en-SG" smtClean="0"/>
              <a:t>27/8/2023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FDB5A-80A3-4CE3-98E4-D9326DFF51F2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3932196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73F9C-1856-448A-A96C-5ED2EF6EF508}" type="datetimeFigureOut">
              <a:rPr lang="en-SG" smtClean="0"/>
              <a:t>27/8/2023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FDB5A-80A3-4CE3-98E4-D9326DFF51F2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1406532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73F9C-1856-448A-A96C-5ED2EF6EF508}" type="datetimeFigureOut">
              <a:rPr lang="en-SG" smtClean="0"/>
              <a:t>27/8/2023</a:t>
            </a:fld>
            <a:endParaRPr lang="en-SG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SG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FDB5A-80A3-4CE3-98E4-D9326DFF51F2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21865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202EA-708A-36FD-04B2-0BAF70FAD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CFEDFD-BA16-FDF4-5ED6-2F53F25661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CF767B-7907-4F9F-B250-9505BE3EE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73F9C-1856-448A-A96C-5ED2EF6EF508}" type="datetimeFigureOut">
              <a:rPr lang="en-SG" smtClean="0"/>
              <a:t>27/8/2023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4570A0-A35A-2A0A-BAB2-A0EDFE453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B17EA-5634-4B86-348A-D5C19886C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FDB5A-80A3-4CE3-98E4-D9326DFF51F2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093988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F5073F9C-1856-448A-A96C-5ED2EF6EF508}" type="datetimeFigureOut">
              <a:rPr lang="en-SG" smtClean="0"/>
              <a:t>27/8/2023</a:t>
            </a:fld>
            <a:endParaRPr lang="en-SG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SG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FDB5A-80A3-4CE3-98E4-D9326DFF51F2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0734190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73F9C-1856-448A-A96C-5ED2EF6EF508}" type="datetimeFigureOut">
              <a:rPr lang="en-SG" smtClean="0"/>
              <a:t>27/8/2023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FDB5A-80A3-4CE3-98E4-D9326DFF51F2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2657396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73F9C-1856-448A-A96C-5ED2EF6EF508}" type="datetimeFigureOut">
              <a:rPr lang="en-SG" smtClean="0"/>
              <a:t>27/8/2023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FDB5A-80A3-4CE3-98E4-D9326DFF51F2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954088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75C74-1A4A-3329-F1F9-380F4D47C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B430EC-997D-2345-145A-7187D444E7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BC6D6A-021A-FD99-14C2-99A194E85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73F9C-1856-448A-A96C-5ED2EF6EF508}" type="datetimeFigureOut">
              <a:rPr lang="en-SG" smtClean="0"/>
              <a:t>27/8/2023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3B5291-D72F-1EED-07CB-E6328D9A4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559286-629D-66AC-6770-896BDFBBC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FDB5A-80A3-4CE3-98E4-D9326DFF51F2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114327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C80FB-BC73-1B10-59C7-99C8E6E1F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E6BADF-8CA0-1967-C60F-FE755A8650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F69DDA-8699-E515-73A8-B86889B9CB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3E3BBF-1E07-3B26-EC5A-13937E405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73F9C-1856-448A-A96C-5ED2EF6EF508}" type="datetimeFigureOut">
              <a:rPr lang="en-SG" smtClean="0"/>
              <a:t>27/8/2023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506AFE-08FE-ABA3-77E1-BD0129DF6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362E3A-1815-FBB0-F895-BBB575DDB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FDB5A-80A3-4CE3-98E4-D9326DFF51F2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392398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1AE72-B542-4A25-3467-32965A931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8BDA36-365C-644E-9FD5-D2B7BB3D71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D3EEFE-00E3-182D-1833-34CC10FE29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741222-4B51-52B3-E470-4299AC58C1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2CD096-CBAE-E9C4-4650-FA81BCA0F12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1F31AB-B02C-7879-0A3C-E764D1C05B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73F9C-1856-448A-A96C-5ED2EF6EF508}" type="datetimeFigureOut">
              <a:rPr lang="en-SG" smtClean="0"/>
              <a:t>27/8/2023</a:t>
            </a:fld>
            <a:endParaRPr lang="en-S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46D998-B4D5-198B-B16E-520DD8FA1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C7528D-4504-F618-81A1-C4AE8215E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FDB5A-80A3-4CE3-98E4-D9326DFF51F2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61840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5C013-E6E3-8632-F65C-6840B802D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12901C-7EDA-1061-EFDF-B124CEFBC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73F9C-1856-448A-A96C-5ED2EF6EF508}" type="datetimeFigureOut">
              <a:rPr lang="en-SG" smtClean="0"/>
              <a:t>27/8/2023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4F8E32-D15C-7FFC-00A1-06E19C904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F2E87F-BCE4-6E0E-249C-96D67A05C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FDB5A-80A3-4CE3-98E4-D9326DFF51F2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587759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228CB5-0037-94D4-19D7-ED5871C05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73F9C-1856-448A-A96C-5ED2EF6EF508}" type="datetimeFigureOut">
              <a:rPr lang="en-SG" smtClean="0"/>
              <a:t>27/8/2023</a:t>
            </a:fld>
            <a:endParaRPr lang="en-S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9E0800-98FB-A825-D809-C658D13D2D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81CB1D-4DDB-18EC-5F3F-B048C7DB6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FDB5A-80A3-4CE3-98E4-D9326DFF51F2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45590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AD03D-5BB6-E807-EA87-E2E851EA3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6A5B1-A638-0CE4-BE4E-5E17F40E5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35F6B6-34B9-5DCB-36BF-1B2F3BF9F2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CEC517-3974-7A99-1DF2-6C9302066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73F9C-1856-448A-A96C-5ED2EF6EF508}" type="datetimeFigureOut">
              <a:rPr lang="en-SG" smtClean="0"/>
              <a:t>27/8/2023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25F345-5369-0ADD-67EF-693C01AD8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F54C7F-18D2-1595-8CAF-4EF79049C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FDB5A-80A3-4CE3-98E4-D9326DFF51F2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696844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382E4-D13F-11E0-3751-BB44EFF14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BF6A29-9E8D-5DBF-18FB-04700AEFA8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4F12A9-7B59-A27B-F0CF-A1FDFE5279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B3759A-1499-6BFE-A8CE-9836A3B33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73F9C-1856-448A-A96C-5ED2EF6EF508}" type="datetimeFigureOut">
              <a:rPr lang="en-SG" smtClean="0"/>
              <a:t>27/8/2023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754109-1B6A-26AB-7433-E1E6F370A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C000C8-F0B2-D337-CD82-8AA0A7EE4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6FDB5A-80A3-4CE3-98E4-D9326DFF51F2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795571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87EEE7-13CB-D921-57B2-A19782AAB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7C9016-4E24-904B-D505-8876B65A3A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E5417-56C5-38B6-661E-0440609656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073F9C-1856-448A-A96C-5ED2EF6EF508}" type="datetimeFigureOut">
              <a:rPr lang="en-SG" smtClean="0"/>
              <a:t>27/8/2023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287CD0-7A27-868E-27A4-F6F0BF7DA7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D4A97F-DD56-30A5-C934-D081B77401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6FDB5A-80A3-4CE3-98E4-D9326DFF51F2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49160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F5073F9C-1856-448A-A96C-5ED2EF6EF508}" type="datetimeFigureOut">
              <a:rPr lang="en-SG" smtClean="0"/>
              <a:t>27/8/2023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126FDB5A-80A3-4CE3-98E4-D9326DFF51F2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862166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customXml" Target="../ink/ink10.xml"/><Relationship Id="rId18" Type="http://schemas.openxmlformats.org/officeDocument/2006/relationships/image" Target="../media/image20.png"/><Relationship Id="rId26" Type="http://schemas.openxmlformats.org/officeDocument/2006/relationships/image" Target="../media/image24.png"/><Relationship Id="rId3" Type="http://schemas.openxmlformats.org/officeDocument/2006/relationships/customXml" Target="../ink/ink5.xml"/><Relationship Id="rId21" Type="http://schemas.openxmlformats.org/officeDocument/2006/relationships/customXml" Target="../ink/ink14.xml"/><Relationship Id="rId7" Type="http://schemas.openxmlformats.org/officeDocument/2006/relationships/customXml" Target="../ink/ink7.xml"/><Relationship Id="rId12" Type="http://schemas.openxmlformats.org/officeDocument/2006/relationships/image" Target="../media/image17.png"/><Relationship Id="rId17" Type="http://schemas.openxmlformats.org/officeDocument/2006/relationships/customXml" Target="../ink/ink12.xml"/><Relationship Id="rId25" Type="http://schemas.openxmlformats.org/officeDocument/2006/relationships/customXml" Target="../ink/ink16.xml"/><Relationship Id="rId2" Type="http://schemas.openxmlformats.org/officeDocument/2006/relationships/image" Target="../media/image12.png"/><Relationship Id="rId16" Type="http://schemas.openxmlformats.org/officeDocument/2006/relationships/image" Target="../media/image19.png"/><Relationship Id="rId20" Type="http://schemas.openxmlformats.org/officeDocument/2006/relationships/image" Target="../media/image21.png"/><Relationship Id="rId29" Type="http://schemas.openxmlformats.org/officeDocument/2006/relationships/customXml" Target="../ink/ink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customXml" Target="../ink/ink9.xml"/><Relationship Id="rId24" Type="http://schemas.openxmlformats.org/officeDocument/2006/relationships/image" Target="../media/image23.png"/><Relationship Id="rId32" Type="http://schemas.openxmlformats.org/officeDocument/2006/relationships/image" Target="../media/image27.png"/><Relationship Id="rId5" Type="http://schemas.openxmlformats.org/officeDocument/2006/relationships/customXml" Target="../ink/ink6.xml"/><Relationship Id="rId15" Type="http://schemas.openxmlformats.org/officeDocument/2006/relationships/customXml" Target="../ink/ink11.xml"/><Relationship Id="rId23" Type="http://schemas.openxmlformats.org/officeDocument/2006/relationships/customXml" Target="../ink/ink15.xml"/><Relationship Id="rId28" Type="http://schemas.openxmlformats.org/officeDocument/2006/relationships/image" Target="../media/image25.png"/><Relationship Id="rId10" Type="http://schemas.openxmlformats.org/officeDocument/2006/relationships/image" Target="../media/image16.png"/><Relationship Id="rId19" Type="http://schemas.openxmlformats.org/officeDocument/2006/relationships/customXml" Target="../ink/ink13.xml"/><Relationship Id="rId31" Type="http://schemas.openxmlformats.org/officeDocument/2006/relationships/customXml" Target="../ink/ink19.xml"/><Relationship Id="rId4" Type="http://schemas.openxmlformats.org/officeDocument/2006/relationships/image" Target="../media/image13.png"/><Relationship Id="rId9" Type="http://schemas.openxmlformats.org/officeDocument/2006/relationships/customXml" Target="../ink/ink8.xml"/><Relationship Id="rId14" Type="http://schemas.openxmlformats.org/officeDocument/2006/relationships/image" Target="../media/image18.png"/><Relationship Id="rId22" Type="http://schemas.openxmlformats.org/officeDocument/2006/relationships/image" Target="../media/image22.png"/><Relationship Id="rId27" Type="http://schemas.openxmlformats.org/officeDocument/2006/relationships/customXml" Target="../ink/ink17.xml"/><Relationship Id="rId30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customXml" Target="../ink/ink25.xml"/><Relationship Id="rId18" Type="http://schemas.openxmlformats.org/officeDocument/2006/relationships/image" Target="../media/image36.png"/><Relationship Id="rId3" Type="http://schemas.openxmlformats.org/officeDocument/2006/relationships/customXml" Target="../ink/ink20.xml"/><Relationship Id="rId7" Type="http://schemas.openxmlformats.org/officeDocument/2006/relationships/customXml" Target="../ink/ink22.xml"/><Relationship Id="rId12" Type="http://schemas.openxmlformats.org/officeDocument/2006/relationships/image" Target="../media/image33.png"/><Relationship Id="rId17" Type="http://schemas.openxmlformats.org/officeDocument/2006/relationships/customXml" Target="../ink/ink27.xml"/><Relationship Id="rId2" Type="http://schemas.openxmlformats.org/officeDocument/2006/relationships/image" Target="../media/image28.pn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customXml" Target="../ink/ink24.xml"/><Relationship Id="rId5" Type="http://schemas.openxmlformats.org/officeDocument/2006/relationships/customXml" Target="../ink/ink21.xml"/><Relationship Id="rId15" Type="http://schemas.openxmlformats.org/officeDocument/2006/relationships/customXml" Target="../ink/ink26.xml"/><Relationship Id="rId10" Type="http://schemas.openxmlformats.org/officeDocument/2006/relationships/image" Target="../media/image32.png"/><Relationship Id="rId4" Type="http://schemas.openxmlformats.org/officeDocument/2006/relationships/image" Target="../media/image29.png"/><Relationship Id="rId9" Type="http://schemas.openxmlformats.org/officeDocument/2006/relationships/customXml" Target="../ink/ink23.xml"/><Relationship Id="rId1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customXml" Target="../ink/ink33.xml"/><Relationship Id="rId18" Type="http://schemas.openxmlformats.org/officeDocument/2006/relationships/image" Target="../media/image45.png"/><Relationship Id="rId3" Type="http://schemas.openxmlformats.org/officeDocument/2006/relationships/customXml" Target="../ink/ink28.xml"/><Relationship Id="rId21" Type="http://schemas.openxmlformats.org/officeDocument/2006/relationships/customXml" Target="../ink/ink37.xml"/><Relationship Id="rId7" Type="http://schemas.openxmlformats.org/officeDocument/2006/relationships/customXml" Target="../ink/ink30.xml"/><Relationship Id="rId12" Type="http://schemas.openxmlformats.org/officeDocument/2006/relationships/image" Target="../media/image42.png"/><Relationship Id="rId17" Type="http://schemas.openxmlformats.org/officeDocument/2006/relationships/customXml" Target="../ink/ink35.xml"/><Relationship Id="rId2" Type="http://schemas.openxmlformats.org/officeDocument/2006/relationships/image" Target="../media/image37.png"/><Relationship Id="rId16" Type="http://schemas.openxmlformats.org/officeDocument/2006/relationships/image" Target="../media/image44.png"/><Relationship Id="rId20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11" Type="http://schemas.openxmlformats.org/officeDocument/2006/relationships/customXml" Target="../ink/ink32.xml"/><Relationship Id="rId24" Type="http://schemas.openxmlformats.org/officeDocument/2006/relationships/image" Target="../media/image48.png"/><Relationship Id="rId5" Type="http://schemas.openxmlformats.org/officeDocument/2006/relationships/customXml" Target="../ink/ink29.xml"/><Relationship Id="rId15" Type="http://schemas.openxmlformats.org/officeDocument/2006/relationships/customXml" Target="../ink/ink34.xml"/><Relationship Id="rId23" Type="http://schemas.openxmlformats.org/officeDocument/2006/relationships/customXml" Target="../ink/ink38.xml"/><Relationship Id="rId10" Type="http://schemas.openxmlformats.org/officeDocument/2006/relationships/image" Target="../media/image41.png"/><Relationship Id="rId19" Type="http://schemas.openxmlformats.org/officeDocument/2006/relationships/customXml" Target="../ink/ink36.xml"/><Relationship Id="rId4" Type="http://schemas.openxmlformats.org/officeDocument/2006/relationships/image" Target="../media/image38.png"/><Relationship Id="rId9" Type="http://schemas.openxmlformats.org/officeDocument/2006/relationships/customXml" Target="../ink/ink31.xml"/><Relationship Id="rId14" Type="http://schemas.openxmlformats.org/officeDocument/2006/relationships/image" Target="../media/image43.png"/><Relationship Id="rId22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customXml" Target="../ink/ink2.xml"/><Relationship Id="rId10" Type="http://schemas.openxmlformats.org/officeDocument/2006/relationships/image" Target="../media/image5.png"/><Relationship Id="rId4" Type="http://schemas.openxmlformats.org/officeDocument/2006/relationships/image" Target="../media/image210.png"/><Relationship Id="rId9" Type="http://schemas.openxmlformats.org/officeDocument/2006/relationships/customXml" Target="../ink/ink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6B475-D33E-08B7-8521-F695EF4972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413726"/>
            <a:ext cx="8991600" cy="1155192"/>
          </a:xfrm>
        </p:spPr>
        <p:txBody>
          <a:bodyPr>
            <a:normAutofit fontScale="90000"/>
          </a:bodyPr>
          <a:lstStyle/>
          <a:p>
            <a:r>
              <a:rPr lang="en-US" sz="8000" dirty="0">
                <a:latin typeface="Arial Black" panose="020B0A04020102020204" pitchFamily="34" charset="0"/>
              </a:rPr>
              <a:t>Head Injury -2</a:t>
            </a:r>
            <a:endParaRPr lang="en-SG" sz="8000" dirty="0">
              <a:latin typeface="Arial Black" panose="020B0A040201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7572D7-5A4A-5CCB-14A2-B94D38D88D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3031958"/>
            <a:ext cx="6801612" cy="2560480"/>
          </a:xfrm>
        </p:spPr>
        <p:txBody>
          <a:bodyPr>
            <a:norm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Dr. Tanveen Kamal </a:t>
            </a:r>
          </a:p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Assistant Professor</a:t>
            </a:r>
          </a:p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Department of Neurosurgery</a:t>
            </a:r>
            <a:endParaRPr lang="en-SG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3921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AE16E-91FB-A252-A25E-D4CE40ADA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endParaRPr lang="en-SG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4751AA3-5B89-F200-901F-0F048081F0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325563"/>
            <a:ext cx="6639402" cy="4093283"/>
          </a:xfrm>
          <a:solidFill>
            <a:schemeClr val="bg1">
              <a:lumMod val="8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400D54B-94A9-7050-11F3-99F0F51503E5}"/>
              </a:ext>
            </a:extLst>
          </p:cNvPr>
          <p:cNvSpPr txBox="1"/>
          <p:nvPr/>
        </p:nvSpPr>
        <p:spPr>
          <a:xfrm>
            <a:off x="7006974" y="1325563"/>
            <a:ext cx="4975117" cy="35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Localizing to pain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Apply a painful stimulus to the supraorbital nerve,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e.g. rub thumb nail in the supraorbital groove, increasing pressure until a response is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obtained</a:t>
            </a:r>
            <a:endParaRPr lang="en-SG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Heptagon 7">
            <a:extLst>
              <a:ext uri="{FF2B5EF4-FFF2-40B4-BE49-F238E27FC236}">
                <a16:creationId xmlns:a16="http://schemas.microsoft.com/office/drawing/2014/main" id="{C1B0F45E-B03F-F196-B167-FBD29E2713B9}"/>
              </a:ext>
            </a:extLst>
          </p:cNvPr>
          <p:cNvSpPr/>
          <p:nvPr/>
        </p:nvSpPr>
        <p:spPr>
          <a:xfrm>
            <a:off x="9932299" y="5081051"/>
            <a:ext cx="1949570" cy="1483743"/>
          </a:xfrm>
          <a:prstGeom prst="hept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54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31949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B338A-38C0-FD3B-F3E3-3B116C26E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90815"/>
          </a:xfrm>
        </p:spPr>
        <p:txBody>
          <a:bodyPr/>
          <a:lstStyle/>
          <a:p>
            <a:endParaRPr lang="en-SG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025C887-4EDD-610D-D825-4EB6BF7013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679" y="1526875"/>
            <a:ext cx="6275362" cy="4442603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C8FD51C-3132-E008-64CC-F1F7920B7B4D}"/>
              </a:ext>
            </a:extLst>
          </p:cNvPr>
          <p:cNvSpPr txBox="1"/>
          <p:nvPr/>
        </p:nvSpPr>
        <p:spPr>
          <a:xfrm>
            <a:off x="6616460" y="1578634"/>
            <a:ext cx="550186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If the patient does not localize to supraorbital pressure, apply pressure with a pen or hard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object to the nail bed. Record elbow flexion as 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flexing to pain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en-US" dirty="0"/>
              <a:t>.</a:t>
            </a:r>
            <a:endParaRPr lang="en-SG" dirty="0"/>
          </a:p>
        </p:txBody>
      </p:sp>
      <p:sp>
        <p:nvSpPr>
          <p:cNvPr id="8" name="Heptagon 7">
            <a:extLst>
              <a:ext uri="{FF2B5EF4-FFF2-40B4-BE49-F238E27FC236}">
                <a16:creationId xmlns:a16="http://schemas.microsoft.com/office/drawing/2014/main" id="{F63C4B64-4166-D0E5-8E6E-6B2D75A9877A}"/>
              </a:ext>
            </a:extLst>
          </p:cNvPr>
          <p:cNvSpPr/>
          <p:nvPr/>
        </p:nvSpPr>
        <p:spPr>
          <a:xfrm>
            <a:off x="9784953" y="4256290"/>
            <a:ext cx="1975449" cy="1639019"/>
          </a:xfrm>
          <a:prstGeom prst="hept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54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7189161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04DDB9-479E-C650-704B-B99460FC1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0103"/>
          </a:xfrm>
        </p:spPr>
        <p:txBody>
          <a:bodyPr>
            <a:normAutofit fontScale="90000"/>
          </a:bodyPr>
          <a:lstStyle/>
          <a:p>
            <a:endParaRPr lang="en-SG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83D6CA0-AF0D-6003-708A-DC3FA4ED71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63" y="1119518"/>
            <a:ext cx="11364763" cy="2852736"/>
          </a:xfr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EF666A6-F174-7C3B-7FB0-F9A206839AF7}"/>
              </a:ext>
            </a:extLst>
          </p:cNvPr>
          <p:cNvSpPr txBox="1"/>
          <p:nvPr/>
        </p:nvSpPr>
        <p:spPr>
          <a:xfrm>
            <a:off x="0" y="4023780"/>
            <a:ext cx="1210295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Abnormal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flexion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to a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painful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stimulus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typically involves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Adduction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arm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internal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rotation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shoulder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flexion 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of the 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elbow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pronation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forearm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wrist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flexion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(known as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decorticate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posturing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sp>
        <p:nvSpPr>
          <p:cNvPr id="14" name="Heptagon 13">
            <a:extLst>
              <a:ext uri="{FF2B5EF4-FFF2-40B4-BE49-F238E27FC236}">
                <a16:creationId xmlns:a16="http://schemas.microsoft.com/office/drawing/2014/main" id="{2B656CAE-3E27-23BC-B4CD-3CCF429605D7}"/>
              </a:ext>
            </a:extLst>
          </p:cNvPr>
          <p:cNvSpPr/>
          <p:nvPr/>
        </p:nvSpPr>
        <p:spPr>
          <a:xfrm>
            <a:off x="10128590" y="2417522"/>
            <a:ext cx="1784278" cy="1578375"/>
          </a:xfrm>
          <a:prstGeom prst="hept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54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2243045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D6DB01-E4D3-EE66-34AB-B9DDFCBD4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958860"/>
            <a:ext cx="12191999" cy="3899140"/>
          </a:xfrm>
        </p:spPr>
        <p:txBody>
          <a:bodyPr>
            <a:norm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Abnormal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extension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to a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painful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stimulus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is also known as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decerebrate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posturing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decerebrate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posturing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the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head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is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extended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with the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arms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legs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also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extended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and 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internally rotated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patient appears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rigid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with their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teeth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clenched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signs can be on just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side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of the body or on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both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sides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(the signs may only be present in the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upper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limbs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SG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6081AC-60C0-DB22-6416-717E35B76A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636"/>
            <a:ext cx="10989326" cy="2023704"/>
          </a:xfrm>
          <a:prstGeom prst="rect">
            <a:avLst/>
          </a:prstGeom>
        </p:spPr>
      </p:pic>
      <p:sp>
        <p:nvSpPr>
          <p:cNvPr id="6" name="Heptagon 5">
            <a:extLst>
              <a:ext uri="{FF2B5EF4-FFF2-40B4-BE49-F238E27FC236}">
                <a16:creationId xmlns:a16="http://schemas.microsoft.com/office/drawing/2014/main" id="{B00182F2-A222-7CFA-0D1D-50A760891BB1}"/>
              </a:ext>
            </a:extLst>
          </p:cNvPr>
          <p:cNvSpPr/>
          <p:nvPr/>
        </p:nvSpPr>
        <p:spPr>
          <a:xfrm>
            <a:off x="10222452" y="966020"/>
            <a:ext cx="1777042" cy="1639019"/>
          </a:xfrm>
          <a:prstGeom prst="hept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5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105321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1DC068-FE1F-F843-DA70-C8E3966AE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5539"/>
          </a:xfrm>
        </p:spPr>
        <p:txBody>
          <a:bodyPr>
            <a:normAutofit fontScale="90000"/>
          </a:bodyPr>
          <a:lstStyle/>
          <a:p>
            <a:r>
              <a:rPr lang="en-SG" b="1" dirty="0">
                <a:latin typeface="Arial" panose="020B0604020202020204" pitchFamily="34" charset="0"/>
                <a:cs typeface="Arial" panose="020B0604020202020204" pitchFamily="34" charset="0"/>
              </a:rPr>
              <a:t>GCS (Glasgow Coma Scale)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B5B3FE1-3D29-927C-5B08-1AF9E73115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15" y="1182429"/>
            <a:ext cx="11855569" cy="5675571"/>
          </a:xfrm>
        </p:spPr>
      </p:pic>
    </p:spTree>
    <p:extLst>
      <p:ext uri="{BB962C8B-B14F-4D97-AF65-F5344CB8AC3E}">
        <p14:creationId xmlns:p14="http://schemas.microsoft.com/office/powerpoint/2010/main" val="15523294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DDEC7A-A93A-6882-CE5A-7214F661D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b="1" dirty="0"/>
              <a:t>Skull X ray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DE7B5-6920-9902-F1C1-4A4559C9B7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 the development of more advanced imaging techniques, skull X-ray is now less often used, but may still provide useful information</a:t>
            </a:r>
          </a:p>
          <a:p>
            <a:r>
              <a:rPr lang="en-SG" dirty="0"/>
              <a:t>Standard views:</a:t>
            </a:r>
          </a:p>
          <a:p>
            <a:r>
              <a:rPr lang="en-SG" dirty="0"/>
              <a:t> Lateral</a:t>
            </a:r>
          </a:p>
          <a:p>
            <a:r>
              <a:rPr lang="en-SG" dirty="0"/>
              <a:t> </a:t>
            </a:r>
            <a:r>
              <a:rPr lang="en-SG" dirty="0" err="1"/>
              <a:t>Postero</a:t>
            </a:r>
            <a:r>
              <a:rPr lang="en-SG" dirty="0"/>
              <a:t>-anterior</a:t>
            </a:r>
          </a:p>
          <a:p>
            <a:r>
              <a:rPr lang="en-SG" dirty="0"/>
              <a:t> Towne’s (</a:t>
            </a:r>
            <a:r>
              <a:rPr lang="en-SG" dirty="0" err="1"/>
              <a:t>fronto</a:t>
            </a:r>
            <a:r>
              <a:rPr lang="en-SG" dirty="0"/>
              <a:t>-occipital)</a:t>
            </a:r>
          </a:p>
        </p:txBody>
      </p:sp>
    </p:spTree>
    <p:extLst>
      <p:ext uri="{BB962C8B-B14F-4D97-AF65-F5344CB8AC3E}">
        <p14:creationId xmlns:p14="http://schemas.microsoft.com/office/powerpoint/2010/main" val="4189114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F2F22-C057-A87C-FD56-9EA6957C8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77362" cy="911923"/>
          </a:xfrm>
        </p:spPr>
        <p:txBody>
          <a:bodyPr/>
          <a:lstStyle/>
          <a:p>
            <a:endParaRPr lang="en-SG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24E658F-066A-B418-651C-692BD518D6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69131" y="1690688"/>
            <a:ext cx="6318003" cy="4425936"/>
          </a:xfr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BD0CD800-C6DF-3235-B9B9-846DCC8E87B2}"/>
                  </a:ext>
                </a:extLst>
              </p14:cNvPr>
              <p14:cNvContentPartPr/>
              <p14:nvPr/>
            </p14:nvContentPartPr>
            <p14:xfrm>
              <a:off x="3204701" y="5143282"/>
              <a:ext cx="37800" cy="23400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BD0CD800-C6DF-3235-B9B9-846DCC8E87B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169061" y="5071282"/>
                <a:ext cx="109440" cy="37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74B46D19-FAC3-021A-78CB-9B85B90A404C}"/>
                  </a:ext>
                </a:extLst>
              </p14:cNvPr>
              <p14:cNvContentPartPr/>
              <p14:nvPr/>
            </p14:nvContentPartPr>
            <p14:xfrm>
              <a:off x="2763341" y="5050402"/>
              <a:ext cx="345600" cy="31788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74B46D19-FAC3-021A-78CB-9B85B90A404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727701" y="4978402"/>
                <a:ext cx="417240" cy="46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02DA1344-0652-736E-6B9B-FD1A22A3E015}"/>
                  </a:ext>
                </a:extLst>
              </p14:cNvPr>
              <p14:cNvContentPartPr/>
              <p14:nvPr/>
            </p14:nvContentPartPr>
            <p14:xfrm>
              <a:off x="2762261" y="5216722"/>
              <a:ext cx="19800" cy="2340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02DA1344-0652-736E-6B9B-FD1A22A3E01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726621" y="5145082"/>
                <a:ext cx="91440" cy="16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85C566DD-25E4-686E-89E8-26F08D98BA35}"/>
                  </a:ext>
                </a:extLst>
              </p14:cNvPr>
              <p14:cNvContentPartPr/>
              <p14:nvPr/>
            </p14:nvContentPartPr>
            <p14:xfrm>
              <a:off x="2512781" y="4940602"/>
              <a:ext cx="291240" cy="51876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85C566DD-25E4-686E-89E8-26F08D98BA35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477141" y="4868962"/>
                <a:ext cx="362880" cy="66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64AA4D98-3086-C7DA-F06C-840E6F19BD98}"/>
                  </a:ext>
                </a:extLst>
              </p14:cNvPr>
              <p14:cNvContentPartPr/>
              <p14:nvPr/>
            </p14:nvContentPartPr>
            <p14:xfrm>
              <a:off x="3609341" y="6169642"/>
              <a:ext cx="412200" cy="213120"/>
            </p14:xfrm>
          </p:contentPart>
        </mc:Choice>
        <mc:Fallback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64AA4D98-3086-C7DA-F06C-840E6F19BD98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546341" y="6106642"/>
                <a:ext cx="537840" cy="338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2C65C67F-6C3C-04A3-E8C8-88EDC571110C}"/>
                  </a:ext>
                </a:extLst>
              </p14:cNvPr>
              <p14:cNvContentPartPr/>
              <p14:nvPr/>
            </p14:nvContentPartPr>
            <p14:xfrm>
              <a:off x="2903381" y="3714442"/>
              <a:ext cx="774720" cy="822960"/>
            </p14:xfrm>
          </p:contentPart>
        </mc:Choice>
        <mc:Fallback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2C65C67F-6C3C-04A3-E8C8-88EDC571110C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2840381" y="3651442"/>
                <a:ext cx="900360" cy="948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3F5534C6-4031-F9B3-01B2-E221D9D4F944}"/>
                  </a:ext>
                </a:extLst>
              </p14:cNvPr>
              <p14:cNvContentPartPr/>
              <p14:nvPr/>
            </p14:nvContentPartPr>
            <p14:xfrm>
              <a:off x="3443021" y="4100362"/>
              <a:ext cx="166320" cy="275400"/>
            </p14:xfrm>
          </p:contentPart>
        </mc:Choice>
        <mc:Fallback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3F5534C6-4031-F9B3-01B2-E221D9D4F944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380381" y="4037362"/>
                <a:ext cx="291960" cy="40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889ABF05-A332-6406-A309-90966F7A5448}"/>
                  </a:ext>
                </a:extLst>
              </p14:cNvPr>
              <p14:cNvContentPartPr/>
              <p14:nvPr/>
            </p14:nvContentPartPr>
            <p14:xfrm>
              <a:off x="2877101" y="4726402"/>
              <a:ext cx="213480" cy="1335240"/>
            </p14:xfrm>
          </p:contentPart>
        </mc:Choice>
        <mc:Fallback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889ABF05-A332-6406-A309-90966F7A5448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814101" y="4663402"/>
                <a:ext cx="339120" cy="146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6C9AFC2C-2A60-74A8-880D-FE11EE341853}"/>
                  </a:ext>
                </a:extLst>
              </p14:cNvPr>
              <p14:cNvContentPartPr/>
              <p14:nvPr/>
            </p14:nvContentPartPr>
            <p14:xfrm>
              <a:off x="3214781" y="5688322"/>
              <a:ext cx="111600" cy="624960"/>
            </p14:xfrm>
          </p:contentPart>
        </mc:Choice>
        <mc:Fallback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6C9AFC2C-2A60-74A8-880D-FE11EE341853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3151781" y="5625322"/>
                <a:ext cx="237240" cy="750600"/>
              </a:xfrm>
              <a:prstGeom prst="rect">
                <a:avLst/>
              </a:prstGeom>
            </p:spPr>
          </p:pic>
        </mc:Fallback>
      </mc:AlternateContent>
      <p:grpSp>
        <p:nvGrpSpPr>
          <p:cNvPr id="25" name="Group 24">
            <a:extLst>
              <a:ext uri="{FF2B5EF4-FFF2-40B4-BE49-F238E27FC236}">
                <a16:creationId xmlns:a16="http://schemas.microsoft.com/office/drawing/2014/main" id="{42372DC8-C572-FD9C-4C58-DBB2427AD521}"/>
              </a:ext>
            </a:extLst>
          </p:cNvPr>
          <p:cNvGrpSpPr/>
          <p:nvPr/>
        </p:nvGrpSpPr>
        <p:grpSpPr>
          <a:xfrm>
            <a:off x="2606021" y="4883722"/>
            <a:ext cx="1700640" cy="1308240"/>
            <a:chOff x="2606021" y="4883722"/>
            <a:chExt cx="1700640" cy="1308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0" name="Ink 9">
                  <a:extLst>
                    <a:ext uri="{FF2B5EF4-FFF2-40B4-BE49-F238E27FC236}">
                      <a16:creationId xmlns:a16="http://schemas.microsoft.com/office/drawing/2014/main" id="{2CB3BF2D-1646-F414-00FD-C31A0816F187}"/>
                    </a:ext>
                  </a:extLst>
                </p14:cNvPr>
                <p14:cNvContentPartPr/>
                <p14:nvPr/>
              </p14:nvContentPartPr>
              <p14:xfrm>
                <a:off x="2751101" y="5005042"/>
                <a:ext cx="214920" cy="867960"/>
              </p14:xfrm>
            </p:contentPart>
          </mc:Choice>
          <mc:Fallback>
            <p:pic>
              <p:nvPicPr>
                <p:cNvPr id="10" name="Ink 9">
                  <a:extLst>
                    <a:ext uri="{FF2B5EF4-FFF2-40B4-BE49-F238E27FC236}">
                      <a16:creationId xmlns:a16="http://schemas.microsoft.com/office/drawing/2014/main" id="{2CB3BF2D-1646-F414-00FD-C31A0816F187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2688461" y="4942402"/>
                  <a:ext cx="340560" cy="993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11" name="Ink 10">
                  <a:extLst>
                    <a:ext uri="{FF2B5EF4-FFF2-40B4-BE49-F238E27FC236}">
                      <a16:creationId xmlns:a16="http://schemas.microsoft.com/office/drawing/2014/main" id="{FD594397-9C22-ED5D-1614-E69D1BC72BB1}"/>
                    </a:ext>
                  </a:extLst>
                </p14:cNvPr>
                <p14:cNvContentPartPr/>
                <p14:nvPr/>
              </p14:nvContentPartPr>
              <p14:xfrm>
                <a:off x="2743181" y="5650162"/>
                <a:ext cx="31680" cy="254880"/>
              </p14:xfrm>
            </p:contentPart>
          </mc:Choice>
          <mc:Fallback>
            <p:pic>
              <p:nvPicPr>
                <p:cNvPr id="11" name="Ink 10">
                  <a:extLst>
                    <a:ext uri="{FF2B5EF4-FFF2-40B4-BE49-F238E27FC236}">
                      <a16:creationId xmlns:a16="http://schemas.microsoft.com/office/drawing/2014/main" id="{FD594397-9C22-ED5D-1614-E69D1BC72BB1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2680181" y="5587162"/>
                  <a:ext cx="157320" cy="38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5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464A3EAA-4EB9-6151-5803-B4161125C96D}"/>
                    </a:ext>
                  </a:extLst>
                </p14:cNvPr>
                <p14:cNvContentPartPr/>
                <p14:nvPr/>
              </p14:nvContentPartPr>
              <p14:xfrm>
                <a:off x="2847581" y="5581402"/>
                <a:ext cx="1459080" cy="610560"/>
              </p14:xfrm>
            </p:contentPart>
          </mc:Choice>
          <mc:Fallback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464A3EAA-4EB9-6151-5803-B4161125C96D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2784581" y="5518402"/>
                  <a:ext cx="1584720" cy="7362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7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2B24A7B9-CAF7-DA85-60A9-10C7A1F4F7CE}"/>
                    </a:ext>
                  </a:extLst>
                </p14:cNvPr>
                <p14:cNvContentPartPr/>
                <p14:nvPr/>
              </p14:nvContentPartPr>
              <p14:xfrm>
                <a:off x="3003101" y="5621002"/>
                <a:ext cx="85680" cy="20376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2B24A7B9-CAF7-DA85-60A9-10C7A1F4F7CE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940101" y="5558362"/>
                  <a:ext cx="211320" cy="329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9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2101D09A-0244-A9D2-03BB-BF3D3B09B8A7}"/>
                    </a:ext>
                  </a:extLst>
                </p14:cNvPr>
                <p14:cNvContentPartPr/>
                <p14:nvPr/>
              </p14:nvContentPartPr>
              <p14:xfrm>
                <a:off x="2606021" y="4883722"/>
                <a:ext cx="754200" cy="114192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2101D09A-0244-A9D2-03BB-BF3D3B09B8A7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2543021" y="4821082"/>
                  <a:ext cx="879840" cy="12675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31">
              <p14:nvContentPartPr>
                <p14:cNvPr id="24" name="Ink 23">
                  <a:extLst>
                    <a:ext uri="{FF2B5EF4-FFF2-40B4-BE49-F238E27FC236}">
                      <a16:creationId xmlns:a16="http://schemas.microsoft.com/office/drawing/2014/main" id="{A3B7A1BB-306A-02EC-0FCC-ED94BBE5AF26}"/>
                    </a:ext>
                  </a:extLst>
                </p14:cNvPr>
                <p14:cNvContentPartPr/>
                <p14:nvPr/>
              </p14:nvContentPartPr>
              <p14:xfrm>
                <a:off x="2940821" y="5179642"/>
                <a:ext cx="255240" cy="875520"/>
              </p14:xfrm>
            </p:contentPart>
          </mc:Choice>
          <mc:Fallback>
            <p:pic>
              <p:nvPicPr>
                <p:cNvPr id="24" name="Ink 23">
                  <a:extLst>
                    <a:ext uri="{FF2B5EF4-FFF2-40B4-BE49-F238E27FC236}">
                      <a16:creationId xmlns:a16="http://schemas.microsoft.com/office/drawing/2014/main" id="{A3B7A1BB-306A-02EC-0FCC-ED94BBE5AF26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2877821" y="5116642"/>
                  <a:ext cx="380880" cy="10011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483925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729D35-816C-9B98-69F1-416F8DDB8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4827" y="53977"/>
            <a:ext cx="10515600" cy="985552"/>
          </a:xfrm>
        </p:spPr>
        <p:txBody>
          <a:bodyPr/>
          <a:lstStyle/>
          <a:p>
            <a:r>
              <a:rPr lang="en-SG" dirty="0"/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C1D247A-5215-9A7C-EC9A-2B6B58780C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06882" y="1690688"/>
            <a:ext cx="5321033" cy="4547065"/>
          </a:xfr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9EE16167-999A-B5AD-E571-87760AF86A13}"/>
                  </a:ext>
                </a:extLst>
              </p14:cNvPr>
              <p14:cNvContentPartPr/>
              <p14:nvPr/>
            </p14:nvContentPartPr>
            <p14:xfrm>
              <a:off x="5767399" y="2669182"/>
              <a:ext cx="269281" cy="903240"/>
            </p14:xfrm>
          </p:contentPart>
        </mc:Choice>
        <mc:Fallback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9EE16167-999A-B5AD-E571-87760AF86A1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731399" y="2597542"/>
                <a:ext cx="340921" cy="104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AB8DEF89-AA31-7464-D356-9EB9540858E8}"/>
                  </a:ext>
                </a:extLst>
              </p14:cNvPr>
              <p14:cNvContentPartPr/>
              <p14:nvPr/>
            </p14:nvContentPartPr>
            <p14:xfrm>
              <a:off x="3151061" y="2655322"/>
              <a:ext cx="200520" cy="123120"/>
            </p14:xfrm>
          </p:contentPart>
        </mc:Choice>
        <mc:Fallback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AB8DEF89-AA31-7464-D356-9EB9540858E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15061" y="2583682"/>
                <a:ext cx="272160" cy="26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23" name="Ink 22">
                <a:extLst>
                  <a:ext uri="{FF2B5EF4-FFF2-40B4-BE49-F238E27FC236}">
                    <a16:creationId xmlns:a16="http://schemas.microsoft.com/office/drawing/2014/main" id="{CBC261FD-95EA-61CC-DA2D-78C6CA321123}"/>
                  </a:ext>
                </a:extLst>
              </p14:cNvPr>
              <p14:cNvContentPartPr/>
              <p14:nvPr/>
            </p14:nvContentPartPr>
            <p14:xfrm>
              <a:off x="3120101" y="2532202"/>
              <a:ext cx="72000" cy="169200"/>
            </p14:xfrm>
          </p:contentPart>
        </mc:Choice>
        <mc:Fallback>
          <p:pic>
            <p:nvPicPr>
              <p:cNvPr id="23" name="Ink 22">
                <a:extLst>
                  <a:ext uri="{FF2B5EF4-FFF2-40B4-BE49-F238E27FC236}">
                    <a16:creationId xmlns:a16="http://schemas.microsoft.com/office/drawing/2014/main" id="{CBC261FD-95EA-61CC-DA2D-78C6CA321123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084461" y="2460562"/>
                <a:ext cx="143640" cy="312840"/>
              </a:xfrm>
              <a:prstGeom prst="rect">
                <a:avLst/>
              </a:prstGeom>
            </p:spPr>
          </p:pic>
        </mc:Fallback>
      </mc:AlternateContent>
      <p:grpSp>
        <p:nvGrpSpPr>
          <p:cNvPr id="32" name="Group 31">
            <a:extLst>
              <a:ext uri="{FF2B5EF4-FFF2-40B4-BE49-F238E27FC236}">
                <a16:creationId xmlns:a16="http://schemas.microsoft.com/office/drawing/2014/main" id="{3A4131E6-6793-8E25-709C-EFFB4DA29853}"/>
              </a:ext>
            </a:extLst>
          </p:cNvPr>
          <p:cNvGrpSpPr/>
          <p:nvPr/>
        </p:nvGrpSpPr>
        <p:grpSpPr>
          <a:xfrm>
            <a:off x="8080901" y="1684042"/>
            <a:ext cx="444240" cy="1963800"/>
            <a:chOff x="8080901" y="1684042"/>
            <a:chExt cx="444240" cy="1963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C8FE7BF2-F373-1C82-6F59-A315DB108463}"/>
                    </a:ext>
                  </a:extLst>
                </p14:cNvPr>
                <p14:cNvContentPartPr/>
                <p14:nvPr/>
              </p14:nvContentPartPr>
              <p14:xfrm>
                <a:off x="8080901" y="1684042"/>
                <a:ext cx="444240" cy="196380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C8FE7BF2-F373-1C82-6F59-A315DB108463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8018261" y="1621042"/>
                  <a:ext cx="569880" cy="2089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31" name="Ink 30">
                  <a:extLst>
                    <a:ext uri="{FF2B5EF4-FFF2-40B4-BE49-F238E27FC236}">
                      <a16:creationId xmlns:a16="http://schemas.microsoft.com/office/drawing/2014/main" id="{8DECD005-48F7-783F-292B-C9F48297E6BD}"/>
                    </a:ext>
                  </a:extLst>
                </p14:cNvPr>
                <p14:cNvContentPartPr/>
                <p14:nvPr/>
              </p14:nvContentPartPr>
              <p14:xfrm>
                <a:off x="8259821" y="2860882"/>
                <a:ext cx="104760" cy="773280"/>
              </p14:xfrm>
            </p:contentPart>
          </mc:Choice>
          <mc:Fallback>
            <p:pic>
              <p:nvPicPr>
                <p:cNvPr id="31" name="Ink 30">
                  <a:extLst>
                    <a:ext uri="{FF2B5EF4-FFF2-40B4-BE49-F238E27FC236}">
                      <a16:creationId xmlns:a16="http://schemas.microsoft.com/office/drawing/2014/main" id="{8DECD005-48F7-783F-292B-C9F48297E6BD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8196821" y="2797882"/>
                  <a:ext cx="230400" cy="89892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D0A76D7-C926-DD7C-43E4-9B6A2CF00021}"/>
              </a:ext>
            </a:extLst>
          </p:cNvPr>
          <p:cNvGrpSpPr/>
          <p:nvPr/>
        </p:nvGrpSpPr>
        <p:grpSpPr>
          <a:xfrm>
            <a:off x="2753621" y="6410198"/>
            <a:ext cx="707400" cy="362444"/>
            <a:chOff x="2753621" y="6410198"/>
            <a:chExt cx="707400" cy="362444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33" name="Ink 32">
                  <a:extLst>
                    <a:ext uri="{FF2B5EF4-FFF2-40B4-BE49-F238E27FC236}">
                      <a16:creationId xmlns:a16="http://schemas.microsoft.com/office/drawing/2014/main" id="{603FFF97-BD60-4E64-8607-325839D2796A}"/>
                    </a:ext>
                  </a:extLst>
                </p14:cNvPr>
                <p14:cNvContentPartPr/>
                <p14:nvPr/>
              </p14:nvContentPartPr>
              <p14:xfrm>
                <a:off x="3006701" y="6506242"/>
                <a:ext cx="454320" cy="266400"/>
              </p14:xfrm>
            </p:contentPart>
          </mc:Choice>
          <mc:Fallback>
            <p:pic>
              <p:nvPicPr>
                <p:cNvPr id="33" name="Ink 32">
                  <a:extLst>
                    <a:ext uri="{FF2B5EF4-FFF2-40B4-BE49-F238E27FC236}">
                      <a16:creationId xmlns:a16="http://schemas.microsoft.com/office/drawing/2014/main" id="{603FFF97-BD60-4E64-8607-325839D2796A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2944061" y="6443602"/>
                  <a:ext cx="579960" cy="392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34" name="Ink 33">
                  <a:extLst>
                    <a:ext uri="{FF2B5EF4-FFF2-40B4-BE49-F238E27FC236}">
                      <a16:creationId xmlns:a16="http://schemas.microsoft.com/office/drawing/2014/main" id="{4C82062B-770A-0A8D-DE30-9018EA4D4960}"/>
                    </a:ext>
                  </a:extLst>
                </p14:cNvPr>
                <p14:cNvContentPartPr/>
                <p14:nvPr/>
              </p14:nvContentPartPr>
              <p14:xfrm>
                <a:off x="2753621" y="6410198"/>
                <a:ext cx="606600" cy="91800"/>
              </p14:xfrm>
            </p:contentPart>
          </mc:Choice>
          <mc:Fallback>
            <p:pic>
              <p:nvPicPr>
                <p:cNvPr id="34" name="Ink 33">
                  <a:extLst>
                    <a:ext uri="{FF2B5EF4-FFF2-40B4-BE49-F238E27FC236}">
                      <a16:creationId xmlns:a16="http://schemas.microsoft.com/office/drawing/2014/main" id="{4C82062B-770A-0A8D-DE30-9018EA4D4960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690981" y="6347198"/>
                  <a:ext cx="732240" cy="21744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758E499F-0A22-C848-3161-354913B9013B}"/>
                  </a:ext>
                </a:extLst>
              </p14:cNvPr>
              <p14:cNvContentPartPr/>
              <p14:nvPr/>
            </p14:nvContentPartPr>
            <p14:xfrm>
              <a:off x="3185621" y="6372038"/>
              <a:ext cx="547920" cy="68760"/>
            </p14:xfrm>
          </p:contentPart>
        </mc:Choice>
        <mc:Fallback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758E499F-0A22-C848-3161-354913B9013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122981" y="6309038"/>
                <a:ext cx="673560" cy="194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63210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DD7D4-9E5A-9813-1E1D-7E5635D38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868"/>
            <a:ext cx="10515600" cy="662781"/>
          </a:xfrm>
        </p:spPr>
        <p:txBody>
          <a:bodyPr>
            <a:normAutofit fontScale="90000"/>
          </a:bodyPr>
          <a:lstStyle/>
          <a:p>
            <a:endParaRPr lang="en-SG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CE7153D-0E5E-C825-5797-E3B6737D57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66712" y="777649"/>
            <a:ext cx="6015790" cy="5829094"/>
          </a:xfr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2E07F9A3-8C0C-7859-20C2-46C776DF94FA}"/>
                  </a:ext>
                </a:extLst>
              </p14:cNvPr>
              <p14:cNvContentPartPr/>
              <p14:nvPr/>
            </p14:nvContentPartPr>
            <p14:xfrm>
              <a:off x="3243581" y="3782577"/>
              <a:ext cx="471600" cy="9756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2E07F9A3-8C0C-7859-20C2-46C776DF94F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180581" y="3719577"/>
                <a:ext cx="597240" cy="22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99BEA571-AE16-5979-7776-FE7E62B3DD4A}"/>
                  </a:ext>
                </a:extLst>
              </p14:cNvPr>
              <p14:cNvContentPartPr/>
              <p14:nvPr/>
            </p14:nvContentPartPr>
            <p14:xfrm>
              <a:off x="3231341" y="5703897"/>
              <a:ext cx="2882880" cy="101592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99BEA571-AE16-5979-7776-FE7E62B3DD4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168701" y="5641257"/>
                <a:ext cx="3008520" cy="1141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B0CCA9EB-EE3D-B3B4-BB90-C210E2A7034F}"/>
                  </a:ext>
                </a:extLst>
              </p14:cNvPr>
              <p14:cNvContentPartPr/>
              <p14:nvPr/>
            </p14:nvContentPartPr>
            <p14:xfrm>
              <a:off x="5341661" y="6265857"/>
              <a:ext cx="38160" cy="14796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B0CCA9EB-EE3D-B3B4-BB90-C210E2A7034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279021" y="6202857"/>
                <a:ext cx="163800" cy="273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C8C74FD9-714C-7E92-3F85-5131B469BC83}"/>
                  </a:ext>
                </a:extLst>
              </p14:cNvPr>
              <p14:cNvContentPartPr/>
              <p14:nvPr/>
            </p14:nvContentPartPr>
            <p14:xfrm>
              <a:off x="6121421" y="5813337"/>
              <a:ext cx="286200" cy="23760"/>
            </p14:xfrm>
          </p:contentPart>
        </mc:Choice>
        <mc:Fallback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C8C74FD9-714C-7E92-3F85-5131B469BC83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058781" y="5750697"/>
                <a:ext cx="411840" cy="14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17703D14-0E75-0A10-4F0F-D7213E0C2448}"/>
                  </a:ext>
                </a:extLst>
              </p14:cNvPr>
              <p14:cNvContentPartPr/>
              <p14:nvPr/>
            </p14:nvContentPartPr>
            <p14:xfrm>
              <a:off x="6001901" y="5506617"/>
              <a:ext cx="839160" cy="56160"/>
            </p14:xfrm>
          </p:contentPart>
        </mc:Choice>
        <mc:Fallback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17703D14-0E75-0A10-4F0F-D7213E0C2448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939261" y="5443617"/>
                <a:ext cx="964800" cy="181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DF25ECA9-4E2C-5DC0-A5C0-A1FC7D4FDDC2}"/>
                  </a:ext>
                </a:extLst>
              </p14:cNvPr>
              <p14:cNvContentPartPr/>
              <p14:nvPr/>
            </p14:nvContentPartPr>
            <p14:xfrm>
              <a:off x="4514021" y="5696697"/>
              <a:ext cx="677160" cy="186480"/>
            </p14:xfrm>
          </p:contentPart>
        </mc:Choice>
        <mc:Fallback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DF25ECA9-4E2C-5DC0-A5C0-A1FC7D4FDDC2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4505021" y="5687697"/>
                <a:ext cx="694800" cy="204120"/>
              </a:xfrm>
              <a:prstGeom prst="rect">
                <a:avLst/>
              </a:prstGeom>
            </p:spPr>
          </p:pic>
        </mc:Fallback>
      </mc:AlternateContent>
      <p:grpSp>
        <p:nvGrpSpPr>
          <p:cNvPr id="23" name="Group 22">
            <a:extLst>
              <a:ext uri="{FF2B5EF4-FFF2-40B4-BE49-F238E27FC236}">
                <a16:creationId xmlns:a16="http://schemas.microsoft.com/office/drawing/2014/main" id="{8B272B39-3983-EFD1-7908-0F34CC76AC72}"/>
              </a:ext>
            </a:extLst>
          </p:cNvPr>
          <p:cNvGrpSpPr/>
          <p:nvPr/>
        </p:nvGrpSpPr>
        <p:grpSpPr>
          <a:xfrm>
            <a:off x="2896541" y="3377937"/>
            <a:ext cx="2889360" cy="2883960"/>
            <a:chOff x="2896541" y="3377937"/>
            <a:chExt cx="2889360" cy="288396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08F7D681-69F2-83A6-8944-4A746E8FA8C0}"/>
                    </a:ext>
                  </a:extLst>
                </p14:cNvPr>
                <p14:cNvContentPartPr/>
                <p14:nvPr/>
              </p14:nvContentPartPr>
              <p14:xfrm>
                <a:off x="2896541" y="3377937"/>
                <a:ext cx="2865240" cy="288396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08F7D681-69F2-83A6-8944-4A746E8FA8C0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833901" y="3314937"/>
                  <a:ext cx="2990880" cy="300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7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5889C763-2498-8102-DA33-EBA940B69E55}"/>
                    </a:ext>
                  </a:extLst>
                </p14:cNvPr>
                <p14:cNvContentPartPr/>
                <p14:nvPr/>
              </p14:nvContentPartPr>
              <p14:xfrm>
                <a:off x="4799861" y="6042657"/>
                <a:ext cx="578880" cy="11808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5889C763-2498-8102-DA33-EBA940B69E55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4737221" y="5980017"/>
                  <a:ext cx="704520" cy="2437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C77406C8-7728-7B2D-B015-814B0F3E1236}"/>
                    </a:ext>
                  </a:extLst>
                </p14:cNvPr>
                <p14:cNvContentPartPr/>
                <p14:nvPr/>
              </p14:nvContentPartPr>
              <p14:xfrm>
                <a:off x="5128181" y="5405817"/>
                <a:ext cx="349200" cy="592200"/>
              </p14:xfrm>
            </p:contentPart>
          </mc:Choice>
          <mc:Fallback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C77406C8-7728-7B2D-B015-814B0F3E1236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5065541" y="5342817"/>
                  <a:ext cx="474840" cy="7178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B90B86B3-74D7-3E92-7BFF-2469D771BA4D}"/>
                    </a:ext>
                  </a:extLst>
                </p14:cNvPr>
                <p14:cNvContentPartPr/>
                <p14:nvPr/>
              </p14:nvContentPartPr>
              <p14:xfrm>
                <a:off x="5717141" y="5620737"/>
                <a:ext cx="68760" cy="23040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B90B86B3-74D7-3E92-7BFF-2469D771BA4D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5654501" y="5558097"/>
                  <a:ext cx="194400" cy="356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CBC732F8-2B87-0E4B-95E0-7721C90EB443}"/>
                    </a:ext>
                  </a:extLst>
                </p14:cNvPr>
                <p14:cNvContentPartPr/>
                <p14:nvPr/>
              </p14:nvContentPartPr>
              <p14:xfrm>
                <a:off x="4447061" y="5574297"/>
                <a:ext cx="804960" cy="376920"/>
              </p14:xfrm>
            </p:contentPart>
          </mc:Choice>
          <mc:Fallback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CBC732F8-2B87-0E4B-95E0-7721C90EB443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4384061" y="5511297"/>
                  <a:ext cx="930600" cy="50256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8266060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0EAA3-C75D-CA1F-ACC2-EC7518184D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04" y="139567"/>
            <a:ext cx="10515600" cy="1325563"/>
          </a:xfrm>
        </p:spPr>
        <p:txBody>
          <a:bodyPr/>
          <a:lstStyle/>
          <a:p>
            <a:r>
              <a:rPr lang="en-SG" dirty="0"/>
              <a:t>Skull </a:t>
            </a:r>
            <a:r>
              <a:rPr lang="en-SG" dirty="0" err="1"/>
              <a:t>xray</a:t>
            </a:r>
            <a:r>
              <a:rPr lang="en-SG" dirty="0"/>
              <a:t> –what is it used for?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26C3F3-CDD0-F5BB-5780-8D5DCC8949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503" y="1694046"/>
            <a:ext cx="11752445" cy="5024387"/>
          </a:xfrm>
        </p:spPr>
        <p:txBody>
          <a:bodyPr>
            <a:normAutofit/>
          </a:bodyPr>
          <a:lstStyle/>
          <a:p>
            <a:r>
              <a:rPr lang="en-SG" dirty="0"/>
              <a:t>Fractures</a:t>
            </a:r>
          </a:p>
          <a:p>
            <a:r>
              <a:rPr lang="en-SG" dirty="0"/>
              <a:t>Bone erosion – focal, e.g. pituitary fossa – generalised, e.g. multiple myeloma</a:t>
            </a:r>
          </a:p>
          <a:p>
            <a:r>
              <a:rPr lang="en-SG" dirty="0"/>
              <a:t>Bone hyperostosis – focal, e.g. meningioma– generalised, e.g. Paget’s disease</a:t>
            </a:r>
          </a:p>
          <a:p>
            <a:r>
              <a:rPr lang="en-SG" dirty="0"/>
              <a:t>Abnormal calcification – tumours, e.g. meningioma, craniopharyngioma</a:t>
            </a:r>
          </a:p>
          <a:p>
            <a:r>
              <a:rPr lang="en-SG" dirty="0"/>
              <a:t>Midline shift – if pineal is calcified</a:t>
            </a:r>
          </a:p>
          <a:p>
            <a:r>
              <a:rPr lang="en-SG" dirty="0"/>
              <a:t>Signs of raised intracranial pressure – erosion of the posterior </a:t>
            </a:r>
            <a:r>
              <a:rPr lang="en-SG" dirty="0" err="1"/>
              <a:t>clinoids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765900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7320B-E5F6-C804-E39C-74B7F61B8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SG" sz="3600" dirty="0">
                <a:latin typeface="Arial Black" panose="020B0A04020102020204" pitchFamily="34" charset="0"/>
              </a:rPr>
              <a:t>Primary survey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B7513F-6456-514A-09D4-D9C4A73E9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329314"/>
            <a:ext cx="12192000" cy="46331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SG" sz="2800" dirty="0">
                <a:latin typeface="Arial Black" panose="020B0A04020102020204" pitchFamily="34" charset="0"/>
              </a:rPr>
              <a:t>● Ensure adequate oxygenation and circulation </a:t>
            </a:r>
          </a:p>
          <a:p>
            <a:pPr marL="0" indent="0">
              <a:buNone/>
            </a:pPr>
            <a:r>
              <a:rPr lang="en-SG" sz="2800" dirty="0">
                <a:latin typeface="Arial Black" panose="020B0A04020102020204" pitchFamily="34" charset="0"/>
              </a:rPr>
              <a:t>● Exclude hypoglycaemia </a:t>
            </a:r>
          </a:p>
          <a:p>
            <a:pPr marL="0" indent="0">
              <a:buNone/>
            </a:pPr>
            <a:r>
              <a:rPr lang="en-SG" sz="2800" dirty="0">
                <a:latin typeface="Arial Black" panose="020B0A04020102020204" pitchFamily="34" charset="0"/>
              </a:rPr>
              <a:t>● Check pupil size and response and GCS score as soon as possible </a:t>
            </a:r>
          </a:p>
          <a:p>
            <a:pPr marL="0" indent="0">
              <a:buNone/>
            </a:pPr>
            <a:r>
              <a:rPr lang="en-SG" sz="2800" dirty="0">
                <a:latin typeface="Arial Black" panose="020B0A04020102020204" pitchFamily="34" charset="0"/>
              </a:rPr>
              <a:t>● Check for focal neurological deficits before intubation if possible </a:t>
            </a:r>
          </a:p>
        </p:txBody>
      </p:sp>
    </p:spTree>
    <p:extLst>
      <p:ext uri="{BB962C8B-B14F-4D97-AF65-F5344CB8AC3E}">
        <p14:creationId xmlns:p14="http://schemas.microsoft.com/office/powerpoint/2010/main" val="546944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1DCD9-40D4-17DF-B5D3-7A0C05989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dirty="0"/>
              <a:t>Surgical pathology</a:t>
            </a:r>
            <a:br>
              <a:rPr lang="en-SG" dirty="0"/>
            </a:br>
            <a:endParaRPr lang="en-SG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8E3B01-99ED-C8BB-41E0-5724390785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77" y="1889760"/>
            <a:ext cx="12124623" cy="50885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/>
              <a:t>Fractures</a:t>
            </a:r>
          </a:p>
          <a:p>
            <a:r>
              <a:rPr lang="en-US" sz="3200" dirty="0"/>
              <a:t> Skull vault Closed linear fractures of the skull vault are managed conservatively</a:t>
            </a:r>
          </a:p>
          <a:p>
            <a:endParaRPr lang="en-US" sz="3200" dirty="0"/>
          </a:p>
          <a:p>
            <a:pPr marL="0" indent="0">
              <a:buNone/>
            </a:pPr>
            <a:endParaRPr lang="en-US" sz="3200" dirty="0"/>
          </a:p>
          <a:p>
            <a:r>
              <a:rPr lang="en-US" sz="3200" dirty="0"/>
              <a:t>Open or comminuted fractures should be considered for debridement and prophylactic antibiotic therapy</a:t>
            </a:r>
          </a:p>
        </p:txBody>
      </p:sp>
    </p:spTree>
    <p:extLst>
      <p:ext uri="{BB962C8B-B14F-4D97-AF65-F5344CB8AC3E}">
        <p14:creationId xmlns:p14="http://schemas.microsoft.com/office/powerpoint/2010/main" val="24737985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8C3A80-83C7-7429-7870-823F34A546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G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606ECE9-94B8-16D1-5972-728D4DBAD2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004" y="1685538"/>
            <a:ext cx="6304547" cy="5172462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B82FF15-9815-E315-682D-69308A1CECBD}"/>
              </a:ext>
            </a:extLst>
          </p:cNvPr>
          <p:cNvSpPr txBox="1"/>
          <p:nvPr/>
        </p:nvSpPr>
        <p:spPr>
          <a:xfrm>
            <a:off x="5255394" y="1809549"/>
            <a:ext cx="657405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A right frontal comminuted depressed skull fracture, with a linear </a:t>
            </a:r>
            <a:r>
              <a:rPr lang="en-US" sz="3200" dirty="0" err="1"/>
              <a:t>undisplaced</a:t>
            </a:r>
            <a:r>
              <a:rPr lang="en-US" sz="3200" dirty="0"/>
              <a:t> fracture of the right parietal bone visible </a:t>
            </a:r>
          </a:p>
          <a:p>
            <a:r>
              <a:rPr lang="en-US" sz="3200" dirty="0"/>
              <a:t>posteriorly</a:t>
            </a:r>
            <a:endParaRPr lang="en-SG" sz="3200" dirty="0"/>
          </a:p>
        </p:txBody>
      </p:sp>
    </p:spTree>
    <p:extLst>
      <p:ext uri="{BB962C8B-B14F-4D97-AF65-F5344CB8AC3E}">
        <p14:creationId xmlns:p14="http://schemas.microsoft.com/office/powerpoint/2010/main" val="39906374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BFCBAE-44E0-4D0A-C319-2F2C7CD03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44677-9ED9-CC1D-8A98-FFE04B3DAC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1752446" cy="4459672"/>
          </a:xfrm>
        </p:spPr>
        <p:txBody>
          <a:bodyPr>
            <a:normAutofit/>
          </a:bodyPr>
          <a:lstStyle/>
          <a:p>
            <a:r>
              <a:rPr lang="en-US" b="1" dirty="0"/>
              <a:t>Depressed skull fractures </a:t>
            </a:r>
            <a:r>
              <a:rPr lang="en-US" dirty="0"/>
              <a:t>involve inward displacement of a bone fragment by at least the thickness of the skull.</a:t>
            </a:r>
          </a:p>
          <a:p>
            <a:r>
              <a:rPr lang="en-US" dirty="0"/>
              <a:t>. They are usually compound (open) fractures, and are associated with a high incidence of infection, neurological deficit and late-onset epilepsy.</a:t>
            </a:r>
            <a:endParaRPr lang="en-SG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 These fractures require exploration and elevation, fractures that involve the air sinuses should generally be managed as open fractures, using broad-spectrum antibiotics with or without exploration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6906810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B6EF0-FB1F-52D4-601E-553DEB97F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7995" y="364765"/>
            <a:ext cx="7603959" cy="4900254"/>
          </a:xfrm>
        </p:spPr>
        <p:txBody>
          <a:bodyPr>
            <a:normAutofit/>
          </a:bodyPr>
          <a:lstStyle/>
          <a:p>
            <a:r>
              <a:rPr lang="en-US" dirty="0"/>
              <a:t>(a–c) A small depressed skull fracture of the parietal </a:t>
            </a:r>
            <a:br>
              <a:rPr lang="en-US" dirty="0"/>
            </a:br>
            <a:r>
              <a:rPr lang="en-US" dirty="0"/>
              <a:t>bone visible on an axial bone window (a), </a:t>
            </a:r>
            <a:r>
              <a:rPr lang="en-US" dirty="0" err="1"/>
              <a:t>visualised</a:t>
            </a:r>
            <a:r>
              <a:rPr lang="en-US" dirty="0"/>
              <a:t> on bone vault reconstructions </a:t>
            </a:r>
            <a:br>
              <a:rPr lang="en-US" dirty="0"/>
            </a:br>
            <a:r>
              <a:rPr lang="en-US" dirty="0"/>
              <a:t>(b) with an underlying breach of the dura (c)</a:t>
            </a:r>
            <a:endParaRPr lang="en-SG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83F2624-08CB-69B5-5E11-1A26CA680F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69507"/>
            <a:ext cx="4340993" cy="6493102"/>
          </a:xfrm>
        </p:spPr>
      </p:pic>
    </p:spTree>
    <p:extLst>
      <p:ext uri="{BB962C8B-B14F-4D97-AF65-F5344CB8AC3E}">
        <p14:creationId xmlns:p14="http://schemas.microsoft.com/office/powerpoint/2010/main" val="3684342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B3949-1311-D004-181F-4F46D7D1C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Extradural </a:t>
            </a:r>
            <a:r>
              <a:rPr lang="en-US" dirty="0" err="1"/>
              <a:t>haematoma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78A038-0E3E-EDB8-376C-696C89221B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847" y="1854500"/>
            <a:ext cx="12168738" cy="4815807"/>
          </a:xfrm>
        </p:spPr>
        <p:txBody>
          <a:bodyPr>
            <a:normAutofit/>
          </a:bodyPr>
          <a:lstStyle/>
          <a:p>
            <a:r>
              <a:rPr lang="en-US" dirty="0"/>
              <a:t>Extradural </a:t>
            </a:r>
            <a:r>
              <a:rPr lang="en-US" dirty="0" err="1"/>
              <a:t>haematoma</a:t>
            </a:r>
            <a:r>
              <a:rPr lang="en-US" dirty="0"/>
              <a:t> is a </a:t>
            </a:r>
            <a:r>
              <a:rPr lang="en-US" b="1" i="1" dirty="0"/>
              <a:t>neurosurgical emergency.</a:t>
            </a:r>
            <a:r>
              <a:rPr lang="en-US" dirty="0"/>
              <a:t> It results from</a:t>
            </a:r>
          </a:p>
          <a:p>
            <a:r>
              <a:rPr lang="en-US" dirty="0"/>
              <a:t> rupture of an artery(Middle Meningeal Artery or vein)-most commonly, </a:t>
            </a:r>
          </a:p>
          <a:p>
            <a:r>
              <a:rPr lang="en-US" dirty="0"/>
              <a:t>Or injury to venous sinus, in association with a skull fracture</a:t>
            </a:r>
          </a:p>
          <a:p>
            <a:endParaRPr lang="en-US" dirty="0"/>
          </a:p>
          <a:p>
            <a:r>
              <a:rPr lang="en-US" dirty="0"/>
              <a:t> Transient loss of consciousness is typical, and the patient may then present in the subsequent lucid interval with headache but without any neurological </a:t>
            </a:r>
            <a:r>
              <a:rPr lang="en-US" dirty="0" err="1"/>
              <a:t>defcit</a:t>
            </a:r>
            <a:r>
              <a:rPr lang="en-US" dirty="0"/>
              <a:t>. </a:t>
            </a:r>
          </a:p>
          <a:p>
            <a:r>
              <a:rPr lang="en-US" dirty="0"/>
              <a:t>As the </a:t>
            </a:r>
            <a:r>
              <a:rPr lang="en-US" dirty="0" err="1"/>
              <a:t>haematoma</a:t>
            </a:r>
            <a:r>
              <a:rPr lang="en-US" dirty="0"/>
              <a:t> expands, compensation is exhausted, with rapid deterioration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10218707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15292-D96A-F186-2615-1D3055439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058A18-1F5E-9394-300D-59EE268869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is </a:t>
            </a:r>
          </a:p>
          <a:p>
            <a:r>
              <a:rPr lang="en-US" dirty="0"/>
              <a:t>contralateral hemiparesis,</a:t>
            </a:r>
          </a:p>
          <a:p>
            <a:r>
              <a:rPr lang="en-US" dirty="0"/>
              <a:t> a reduced conscious level </a:t>
            </a:r>
          </a:p>
          <a:p>
            <a:r>
              <a:rPr lang="en-US" dirty="0"/>
              <a:t>and ipsilateral pupillary dilatation,</a:t>
            </a:r>
          </a:p>
          <a:p>
            <a:r>
              <a:rPr lang="en-US" dirty="0"/>
              <a:t> the cardinal signs of </a:t>
            </a:r>
            <a:r>
              <a:rPr lang="en-US" b="1" dirty="0"/>
              <a:t>brain compression and herniation</a:t>
            </a:r>
            <a:r>
              <a:rPr lang="en-US" dirty="0"/>
              <a:t>. </a:t>
            </a:r>
          </a:p>
          <a:p>
            <a:pPr marL="0" indent="0">
              <a:buNone/>
            </a:pPr>
            <a:r>
              <a:rPr lang="en-US" dirty="0"/>
              <a:t>Although this ‘talk and die’ pattern of deterioration occurs in only one-third of cases-ITS EXTREMELY IMPORTANT TO RECOGNISE .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5191840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AC1AD-0C4B-4C82-3927-4D4DA0062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G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B7599ED-B56C-3093-43A4-E3059FDE56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132" y="-22215"/>
            <a:ext cx="5977289" cy="651509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995449-3970-2C8D-DDC3-B1C849CA14CD}"/>
              </a:ext>
            </a:extLst>
          </p:cNvPr>
          <p:cNvSpPr txBox="1"/>
          <p:nvPr/>
        </p:nvSpPr>
        <p:spPr>
          <a:xfrm>
            <a:off x="5775158" y="1819175"/>
            <a:ext cx="542864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/>
              <a:t>On CT, extradural </a:t>
            </a:r>
            <a:r>
              <a:rPr lang="en-US" sz="2800" dirty="0" err="1"/>
              <a:t>haematomas</a:t>
            </a:r>
            <a:r>
              <a:rPr lang="en-US" sz="2800" dirty="0"/>
              <a:t> appear as a lentiform </a:t>
            </a:r>
          </a:p>
          <a:p>
            <a:r>
              <a:rPr lang="en-US" sz="2800" dirty="0"/>
              <a:t>(lens-shaped or biconvex) hyperdense lesion between the skull and the brain, constrained by the adherence of the dura to the skull. A mass effect may be evident, with compression of the surrounding brain and midline shift</a:t>
            </a:r>
            <a:endParaRPr lang="en-SG" sz="2800" dirty="0"/>
          </a:p>
        </p:txBody>
      </p:sp>
    </p:spTree>
    <p:extLst>
      <p:ext uri="{BB962C8B-B14F-4D97-AF65-F5344CB8AC3E}">
        <p14:creationId xmlns:p14="http://schemas.microsoft.com/office/powerpoint/2010/main" val="9576255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C744A-C234-019E-B9CE-E792CA0D9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004" y="173255"/>
            <a:ext cx="11232682" cy="1087655"/>
          </a:xfrm>
        </p:spPr>
        <p:txBody>
          <a:bodyPr>
            <a:normAutofit fontScale="90000"/>
          </a:bodyPr>
          <a:lstStyle/>
          <a:p>
            <a:r>
              <a:rPr lang="en-SG" b="1" dirty="0"/>
              <a:t>Extradural haemorrhage</a:t>
            </a:r>
            <a:br>
              <a:rPr lang="en-SG" dirty="0"/>
            </a:b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51228A-413F-8112-76DA-EEE2E093BD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4"/>
            <a:ext cx="12192000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 </a:t>
            </a:r>
            <a:r>
              <a:rPr lang="en-SG" dirty="0"/>
              <a:t>Extradural haemorrhage</a:t>
            </a:r>
          </a:p>
          <a:p>
            <a:pPr marL="0" indent="0">
              <a:buNone/>
            </a:pPr>
            <a:r>
              <a:rPr lang="en-SG" dirty="0"/>
              <a:t> </a:t>
            </a:r>
          </a:p>
          <a:p>
            <a:pPr marL="0" indent="0">
              <a:buNone/>
            </a:pPr>
            <a:r>
              <a:rPr lang="en-SG" dirty="0"/>
              <a:t>● Can follow relatively minor trauma with brief loss of consciousness </a:t>
            </a:r>
          </a:p>
          <a:p>
            <a:pPr marL="0" indent="0">
              <a:buNone/>
            </a:pPr>
            <a:r>
              <a:rPr lang="en-SG" dirty="0"/>
              <a:t>● Followed by a lucid interval and then sudden deterioration </a:t>
            </a:r>
          </a:p>
          <a:p>
            <a:pPr marL="0" indent="0">
              <a:buNone/>
            </a:pPr>
            <a:r>
              <a:rPr lang="en-SG" dirty="0"/>
              <a:t>● Lentiform lesion on CT </a:t>
            </a:r>
          </a:p>
          <a:p>
            <a:pPr marL="0" indent="0">
              <a:buNone/>
            </a:pPr>
            <a:r>
              <a:rPr lang="en-SG" dirty="0"/>
              <a:t>● Require immediate transfer to a neurosurgical unit for decision on evacuation</a:t>
            </a:r>
          </a:p>
          <a:p>
            <a:pPr marL="0" indent="0">
              <a:buNone/>
            </a:pPr>
            <a:endParaRPr lang="en-SG" dirty="0"/>
          </a:p>
          <a:p>
            <a:pPr marL="0" indent="0">
              <a:buNone/>
            </a:pPr>
            <a:r>
              <a:rPr lang="en-SG" dirty="0"/>
              <a:t> </a:t>
            </a:r>
            <a:r>
              <a:rPr lang="en-US" dirty="0"/>
              <a:t>The prognosis for promptly evacuated extradural </a:t>
            </a:r>
            <a:r>
              <a:rPr lang="en-US" dirty="0" err="1"/>
              <a:t>haematoma</a:t>
            </a:r>
            <a:r>
              <a:rPr lang="en-US" dirty="0"/>
              <a:t>, without associated primary brain injury, is excellent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6278284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6BD49-B962-3EFC-F663-322CB0AEF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Acute subdural </a:t>
            </a:r>
            <a:r>
              <a:rPr lang="en-US" dirty="0" err="1"/>
              <a:t>haematoma</a:t>
            </a:r>
            <a:r>
              <a:rPr lang="en-US" dirty="0"/>
              <a:t> </a:t>
            </a:r>
            <a:br>
              <a:rPr lang="en-US" dirty="0"/>
            </a:b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A04E9D-9979-DDA2-70C4-F4CA859183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253" y="1825624"/>
            <a:ext cx="12095747" cy="4912059"/>
          </a:xfrm>
        </p:spPr>
        <p:txBody>
          <a:bodyPr>
            <a:normAutofit/>
          </a:bodyPr>
          <a:lstStyle/>
          <a:p>
            <a:r>
              <a:rPr lang="en-US" dirty="0"/>
              <a:t>Acute subdural </a:t>
            </a:r>
            <a:r>
              <a:rPr lang="en-US" dirty="0" err="1"/>
              <a:t>haematoma</a:t>
            </a:r>
            <a:r>
              <a:rPr lang="en-US" dirty="0"/>
              <a:t> is encountered in two broadly distinct contexts. </a:t>
            </a:r>
          </a:p>
          <a:p>
            <a:r>
              <a:rPr lang="en-US" dirty="0"/>
              <a:t>First, high-energy injury mechanisms can result in the rupture of cortical surface vessels with significant associated primary brain injury. </a:t>
            </a:r>
          </a:p>
          <a:p>
            <a:r>
              <a:rPr lang="en-US" dirty="0"/>
              <a:t>This results in an expanding </a:t>
            </a:r>
            <a:r>
              <a:rPr lang="en-US" dirty="0" err="1"/>
              <a:t>haematoma</a:t>
            </a:r>
            <a:r>
              <a:rPr lang="en-US" dirty="0"/>
              <a:t> with rapid deterioration</a:t>
            </a:r>
          </a:p>
          <a:p>
            <a:endParaRPr lang="en-US" dirty="0"/>
          </a:p>
          <a:p>
            <a:r>
              <a:rPr lang="en-US" dirty="0"/>
              <a:t>development of signs of raised ICP reminiscent of extradural </a:t>
            </a:r>
            <a:r>
              <a:rPr lang="en-US" dirty="0" err="1"/>
              <a:t>haematoma</a:t>
            </a:r>
            <a:r>
              <a:rPr lang="en-US" dirty="0"/>
              <a:t>, without the lucid interval. These collections require prompt evacuation, typically by craniotomy or craniectomy.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3771163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D52A0-E199-69C9-38B1-6E14C3729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G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96FCE8C-F729-CC42-94A1-B2D88B46A7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0397" y="448504"/>
            <a:ext cx="4737388" cy="5676328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BBA89E-6019-58E7-72E6-7291721F69FA}"/>
              </a:ext>
            </a:extLst>
          </p:cNvPr>
          <p:cNvSpPr txBox="1"/>
          <p:nvPr/>
        </p:nvSpPr>
        <p:spPr>
          <a:xfrm>
            <a:off x="5582652" y="1867302"/>
            <a:ext cx="595803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Right-sided acute subdural </a:t>
            </a:r>
            <a:r>
              <a:rPr lang="en-US" sz="3200" dirty="0" err="1"/>
              <a:t>haematoma</a:t>
            </a:r>
            <a:r>
              <a:rPr lang="en-US" sz="3200" dirty="0"/>
              <a:t> (hyperdense). </a:t>
            </a:r>
          </a:p>
          <a:p>
            <a:r>
              <a:rPr lang="en-US" sz="3200" dirty="0"/>
              <a:t>The substantial midline shift </a:t>
            </a:r>
            <a:r>
              <a:rPr lang="en-US" sz="3200" dirty="0" err="1"/>
              <a:t>refects</a:t>
            </a:r>
            <a:r>
              <a:rPr lang="en-US" sz="3200" dirty="0"/>
              <a:t> brain swelling as well as bleeding  this is a high-energy injury</a:t>
            </a:r>
            <a:endParaRPr lang="en-SG" sz="3200" dirty="0"/>
          </a:p>
        </p:txBody>
      </p:sp>
    </p:spTree>
    <p:extLst>
      <p:ext uri="{BB962C8B-B14F-4D97-AF65-F5344CB8AC3E}">
        <p14:creationId xmlns:p14="http://schemas.microsoft.com/office/powerpoint/2010/main" val="1412471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54578C-05CA-721A-739C-EC7AA525E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02544"/>
            <a:ext cx="7729728" cy="1188720"/>
          </a:xfrm>
        </p:spPr>
        <p:txBody>
          <a:bodyPr>
            <a:normAutofit/>
          </a:bodyPr>
          <a:lstStyle/>
          <a:p>
            <a:r>
              <a:rPr lang="en-SG" sz="3600" b="1" dirty="0">
                <a:latin typeface="Arial" panose="020B0604020202020204" pitchFamily="34" charset="0"/>
                <a:cs typeface="Arial" panose="020B0604020202020204" pitchFamily="34" charset="0"/>
              </a:rPr>
              <a:t>SECONDARY SURVEY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3D2ED7-A51C-D125-CD50-FFA79C4876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91264"/>
            <a:ext cx="12191999" cy="56973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SG" sz="2400" b="1" dirty="0">
                <a:latin typeface="Arial" panose="020B0604020202020204" pitchFamily="34" charset="0"/>
                <a:cs typeface="Arial" panose="020B0604020202020204" pitchFamily="34" charset="0"/>
              </a:rPr>
              <a:t>RESUSCITATION USING ATLS PROTOCOL</a:t>
            </a:r>
          </a:p>
          <a:p>
            <a:pPr marL="0" indent="0">
              <a:buNone/>
            </a:pPr>
            <a:endParaRPr lang="en-SG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The history obtained in parallel is key to shaping ongoing management</a:t>
            </a:r>
          </a:p>
          <a:p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Neurological Progression</a:t>
            </a:r>
          </a:p>
          <a:p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Pupils</a:t>
            </a:r>
          </a:p>
          <a:p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SG" sz="2400" b="1" dirty="0">
                <a:latin typeface="Arial" panose="020B0604020202020204" pitchFamily="34" charset="0"/>
                <a:cs typeface="Arial" panose="020B0604020202020204" pitchFamily="34" charset="0"/>
              </a:rPr>
              <a:t>GCS</a:t>
            </a:r>
          </a:p>
          <a:p>
            <a:endParaRPr lang="en-SG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SG" sz="2400" b="1" dirty="0">
                <a:latin typeface="Arial" panose="020B0604020202020204" pitchFamily="34" charset="0"/>
                <a:cs typeface="Arial" panose="020B0604020202020204" pitchFamily="34" charset="0"/>
              </a:rPr>
              <a:t>NEUROLOGICAL deficits</a:t>
            </a:r>
          </a:p>
        </p:txBody>
      </p:sp>
    </p:spTree>
    <p:extLst>
      <p:ext uri="{BB962C8B-B14F-4D97-AF65-F5344CB8AC3E}">
        <p14:creationId xmlns:p14="http://schemas.microsoft.com/office/powerpoint/2010/main" val="3758243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31FB0-81AE-5F2D-569B-44285F845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Chronic subdural </a:t>
            </a:r>
            <a:r>
              <a:rPr lang="en-US" dirty="0" err="1"/>
              <a:t>haematoma</a:t>
            </a:r>
            <a:r>
              <a:rPr lang="en-US" dirty="0"/>
              <a:t> </a:t>
            </a:r>
            <a:br>
              <a:rPr lang="en-US" dirty="0"/>
            </a:b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70494E-C2BC-5F02-8D14-74B62806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77" y="1825625"/>
            <a:ext cx="11839074" cy="4351338"/>
          </a:xfrm>
        </p:spPr>
        <p:txBody>
          <a:bodyPr/>
          <a:lstStyle/>
          <a:p>
            <a:r>
              <a:rPr lang="en-US" dirty="0"/>
              <a:t>Chronic subdural </a:t>
            </a:r>
            <a:r>
              <a:rPr lang="en-US" dirty="0" err="1"/>
              <a:t>haematoma</a:t>
            </a:r>
            <a:r>
              <a:rPr lang="en-US" dirty="0"/>
              <a:t> is a common cause of acute neurological deterioration in older adults. </a:t>
            </a:r>
          </a:p>
          <a:p>
            <a:r>
              <a:rPr lang="en-US" dirty="0"/>
              <a:t>Cerebral atrophy in this age group results in stretching of the </a:t>
            </a:r>
            <a:r>
              <a:rPr lang="en-US" dirty="0" err="1"/>
              <a:t>corticaldural</a:t>
            </a:r>
            <a:r>
              <a:rPr lang="en-US" dirty="0"/>
              <a:t> bridging veins, which are then vulnerable to </a:t>
            </a:r>
          </a:p>
          <a:p>
            <a:r>
              <a:rPr lang="en-US" dirty="0"/>
              <a:t>rupture. </a:t>
            </a:r>
          </a:p>
          <a:p>
            <a:r>
              <a:rPr lang="en-US" dirty="0"/>
              <a:t>The resulting </a:t>
            </a:r>
            <a:r>
              <a:rPr lang="en-US" dirty="0" err="1"/>
              <a:t>haematoma</a:t>
            </a:r>
            <a:r>
              <a:rPr lang="en-US" dirty="0"/>
              <a:t> can expand over days or </a:t>
            </a:r>
          </a:p>
          <a:p>
            <a:pPr marL="0" indent="0">
              <a:buNone/>
            </a:pPr>
            <a:r>
              <a:rPr lang="en-US" dirty="0"/>
              <a:t>weeks by osmosis, ultimately producing symptoms of raised ICP or focal </a:t>
            </a:r>
            <a:r>
              <a:rPr lang="en-US" dirty="0" err="1"/>
              <a:t>defcit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464353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0952E-BDF3-A9E7-166B-18669D688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255" y="365126"/>
            <a:ext cx="11790947" cy="1165292"/>
          </a:xfrm>
        </p:spPr>
        <p:txBody>
          <a:bodyPr>
            <a:normAutofit fontScale="90000"/>
          </a:bodyPr>
          <a:lstStyle/>
          <a:p>
            <a:r>
              <a:rPr lang="en-US" dirty="0"/>
              <a:t>Chronic subdural </a:t>
            </a:r>
            <a:r>
              <a:rPr lang="en-US" dirty="0" err="1"/>
              <a:t>haematoma</a:t>
            </a:r>
            <a:r>
              <a:rPr lang="en-US" dirty="0"/>
              <a:t> </a:t>
            </a:r>
            <a:br>
              <a:rPr lang="en-US" dirty="0"/>
            </a:br>
            <a:endParaRPr lang="en-SG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7666D65-C5C0-A9B9-37B9-54A8C64960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6717" y="1690688"/>
            <a:ext cx="7338566" cy="4351338"/>
          </a:xfrm>
        </p:spPr>
      </p:pic>
    </p:spTree>
    <p:extLst>
      <p:ext uri="{BB962C8B-B14F-4D97-AF65-F5344CB8AC3E}">
        <p14:creationId xmlns:p14="http://schemas.microsoft.com/office/powerpoint/2010/main" val="24270168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FE199E-E334-4970-1949-A9DEACA2B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dirty="0"/>
              <a:t>Chronic subdural haemorrhage </a:t>
            </a:r>
            <a:br>
              <a:rPr lang="en-SG" dirty="0"/>
            </a:b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7A9F01-04AE-4708-0D01-B34E51A168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28" y="1825625"/>
            <a:ext cx="12066872" cy="4351338"/>
          </a:xfrm>
        </p:spPr>
        <p:txBody>
          <a:bodyPr/>
          <a:lstStyle/>
          <a:p>
            <a:pPr marL="0" indent="0">
              <a:buNone/>
            </a:pPr>
            <a:r>
              <a:rPr lang="en-SG" dirty="0"/>
              <a:t>● Common in the elderly, especially those on anticoagulants </a:t>
            </a:r>
          </a:p>
          <a:p>
            <a:pPr marL="0" indent="0">
              <a:buNone/>
            </a:pPr>
            <a:r>
              <a:rPr lang="en-SG" dirty="0"/>
              <a:t>● Clinical </a:t>
            </a:r>
            <a:r>
              <a:rPr lang="en-SG" dirty="0" err="1"/>
              <a:t>defcits</a:t>
            </a:r>
            <a:r>
              <a:rPr lang="en-SG" dirty="0"/>
              <a:t> result from osmotic expansion of a degrading clot over days/weeks </a:t>
            </a:r>
          </a:p>
          <a:p>
            <a:pPr marL="0" indent="0">
              <a:buNone/>
            </a:pPr>
            <a:r>
              <a:rPr lang="en-SG" dirty="0"/>
              <a:t>● Diffuse hypodense lesion on CT </a:t>
            </a:r>
          </a:p>
          <a:p>
            <a:pPr marL="0" indent="0">
              <a:buNone/>
            </a:pPr>
            <a:r>
              <a:rPr lang="en-SG" dirty="0"/>
              <a:t>● Burr hole drainage is usually preferred </a:t>
            </a:r>
          </a:p>
        </p:txBody>
      </p:sp>
    </p:spTree>
    <p:extLst>
      <p:ext uri="{BB962C8B-B14F-4D97-AF65-F5344CB8AC3E}">
        <p14:creationId xmlns:p14="http://schemas.microsoft.com/office/powerpoint/2010/main" val="14376046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4761A-894D-CA44-8485-ABAE717F4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Concussion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A40BBD-B4B8-603E-2216-8D7AB57F78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505" y="1825625"/>
            <a:ext cx="11656194" cy="4351338"/>
          </a:xfrm>
        </p:spPr>
        <p:txBody>
          <a:bodyPr/>
          <a:lstStyle/>
          <a:p>
            <a:r>
              <a:rPr lang="en-US" dirty="0"/>
              <a:t>, second impact syndrome and </a:t>
            </a:r>
            <a:r>
              <a:rPr lang="en-US" dirty="0" err="1"/>
              <a:t>postconcussive</a:t>
            </a:r>
            <a:r>
              <a:rPr lang="en-US" dirty="0"/>
              <a:t> syndrome</a:t>
            </a:r>
          </a:p>
          <a:p>
            <a:endParaRPr lang="en-US" dirty="0"/>
          </a:p>
          <a:p>
            <a:r>
              <a:rPr lang="en-US" dirty="0"/>
              <a:t> Concussion is defined as the alteration of consciousness as a </a:t>
            </a:r>
          </a:p>
          <a:p>
            <a:r>
              <a:rPr lang="en-US" dirty="0"/>
              <a:t>result of closed head injury but is generally used to describe</a:t>
            </a:r>
          </a:p>
          <a:p>
            <a:r>
              <a:rPr lang="en-US" dirty="0"/>
              <a:t>Concussion, second impact syndrome and </a:t>
            </a:r>
            <a:r>
              <a:rPr lang="en-US" dirty="0" err="1"/>
              <a:t>postconcussive</a:t>
            </a:r>
            <a:r>
              <a:rPr lang="en-US" dirty="0"/>
              <a:t> syndrome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8536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CDC07-B0C4-E848-1EE5-11A87BD1F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C8ABE-1D30-69FC-AA52-3F8A643FC9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4004" y="1825625"/>
            <a:ext cx="1203799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SG" dirty="0"/>
              <a:t>Traumatic subarachnoid haemorrhage</a:t>
            </a:r>
          </a:p>
          <a:p>
            <a:endParaRPr lang="en-SG" dirty="0"/>
          </a:p>
          <a:p>
            <a:r>
              <a:rPr lang="en-US" dirty="0"/>
              <a:t>Trauma is the commonest cause of </a:t>
            </a:r>
            <a:r>
              <a:rPr lang="en-US" b="1" dirty="0"/>
              <a:t>subarachnoid </a:t>
            </a:r>
            <a:r>
              <a:rPr lang="en-US" b="1" dirty="0" err="1"/>
              <a:t>haemorrhage</a:t>
            </a:r>
            <a:r>
              <a:rPr lang="en-US" b="1" dirty="0"/>
              <a:t> </a:t>
            </a:r>
            <a:r>
              <a:rPr lang="en-US" dirty="0"/>
              <a:t>and this is managed conservatively</a:t>
            </a:r>
          </a:p>
          <a:p>
            <a:endParaRPr lang="en-US" dirty="0"/>
          </a:p>
          <a:p>
            <a:r>
              <a:rPr lang="en-US" dirty="0"/>
              <a:t>Cerebral contusions </a:t>
            </a:r>
          </a:p>
          <a:p>
            <a:pPr marL="0" indent="0">
              <a:buNone/>
            </a:pPr>
            <a:r>
              <a:rPr lang="en-US" dirty="0"/>
              <a:t>Contusions are common and are found predominantly where the brain is in contact with the irregularly ridged inside of the skull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9237878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7780E-425C-B1FC-5801-11B1F0336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Coup </a:t>
            </a:r>
            <a:r>
              <a:rPr lang="en-US" dirty="0" err="1"/>
              <a:t>contre</a:t>
            </a:r>
            <a:r>
              <a:rPr lang="en-US" dirty="0"/>
              <a:t>-coup</a:t>
            </a: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BA9CD5-F0FC-EF2F-DD43-A43C41F37A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‘Coup </a:t>
            </a:r>
            <a:r>
              <a:rPr lang="en-US" dirty="0" err="1"/>
              <a:t>contre</a:t>
            </a:r>
            <a:r>
              <a:rPr lang="en-US" dirty="0"/>
              <a:t>-coup’ contusions refer to brain injury both at </a:t>
            </a:r>
          </a:p>
          <a:p>
            <a:r>
              <a:rPr lang="en-US" dirty="0"/>
              <a:t>the site of impact and distant to this, where the brain impacts </a:t>
            </a:r>
          </a:p>
          <a:p>
            <a:r>
              <a:rPr lang="en-US" dirty="0"/>
              <a:t>on the inside of the skull as the skull and brain accelerate and </a:t>
            </a:r>
          </a:p>
          <a:p>
            <a:r>
              <a:rPr lang="en-US" dirty="0"/>
              <a:t>then decelerate out of synchrony with each other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8244157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F1127-25A6-8042-2AF5-F6356B34D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43744"/>
            <a:ext cx="10515600" cy="1325563"/>
          </a:xfrm>
        </p:spPr>
        <p:txBody>
          <a:bodyPr/>
          <a:lstStyle/>
          <a:p>
            <a:endParaRPr lang="en-SG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78077F4-ED28-C52B-FBCF-BCC9178EB4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941" y="1623659"/>
            <a:ext cx="7105740" cy="4697684"/>
          </a:xfrm>
        </p:spPr>
      </p:pic>
    </p:spTree>
    <p:extLst>
      <p:ext uri="{BB962C8B-B14F-4D97-AF65-F5344CB8AC3E}">
        <p14:creationId xmlns:p14="http://schemas.microsoft.com/office/powerpoint/2010/main" val="26410399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0766C-5911-7663-21C8-F4B6BE5D32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dirty="0"/>
              <a:t>CT- Coup </a:t>
            </a:r>
            <a:r>
              <a:rPr lang="en-SG" dirty="0" err="1"/>
              <a:t>Contracoup</a:t>
            </a:r>
            <a:r>
              <a:rPr lang="en-SG" dirty="0"/>
              <a:t> Injury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B940F5D-3319-81D0-8C9A-5F7014F8B2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814" y="1825625"/>
            <a:ext cx="7120371" cy="4351338"/>
          </a:xfrm>
        </p:spPr>
      </p:pic>
    </p:spTree>
    <p:extLst>
      <p:ext uri="{BB962C8B-B14F-4D97-AF65-F5344CB8AC3E}">
        <p14:creationId xmlns:p14="http://schemas.microsoft.com/office/powerpoint/2010/main" val="3466836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15BA5-4606-F2F0-BC61-8DD0FB68D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Diffuse axonal injury </a:t>
            </a:r>
            <a:br>
              <a:rPr lang="en-US" dirty="0"/>
            </a:b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31330A-C83F-178C-06D6-ED505E052C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002" y="1530417"/>
            <a:ext cx="12114998" cy="4646546"/>
          </a:xfrm>
        </p:spPr>
        <p:txBody>
          <a:bodyPr/>
          <a:lstStyle/>
          <a:p>
            <a:r>
              <a:rPr lang="en-US" dirty="0"/>
              <a:t>This is a form of primary brain injury seen in high-energy accidents that usually renders the patient comatose; it is associated with poor outcomes</a:t>
            </a:r>
          </a:p>
          <a:p>
            <a:endParaRPr lang="en-US" dirty="0"/>
          </a:p>
          <a:p>
            <a:r>
              <a:rPr lang="en-SG" dirty="0"/>
              <a:t>Strictly a pathological diagnosis</a:t>
            </a:r>
          </a:p>
          <a:p>
            <a:endParaRPr lang="en-SG" dirty="0"/>
          </a:p>
          <a:p>
            <a:r>
              <a:rPr lang="en-US" dirty="0"/>
              <a:t>Magnetic resonance imaging is more sensitive and is employed to evaluate for diffuse axonal injury in patients who fail to improve neurologically</a:t>
            </a:r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07114555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AE2520-33C9-9F93-6913-0F87EBD93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dirty="0"/>
              <a:t>Medical management of head injury </a:t>
            </a:r>
            <a:br>
              <a:rPr lang="en-SG" dirty="0"/>
            </a:br>
            <a:endParaRPr lang="en-S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D23F0-CF17-F583-416A-FD440202A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" y="1825625"/>
            <a:ext cx="11781322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SG" dirty="0"/>
              <a:t>● First line ICP control involves optimising sedation, ventilation and serum sodium levels </a:t>
            </a:r>
          </a:p>
          <a:p>
            <a:pPr marL="0" indent="0">
              <a:buNone/>
            </a:pPr>
            <a:r>
              <a:rPr lang="en-SG" dirty="0"/>
              <a:t>● Paralysis and external ventricular CSF drainage are important adjuncts </a:t>
            </a:r>
          </a:p>
          <a:p>
            <a:pPr marL="0" indent="0">
              <a:buNone/>
            </a:pPr>
            <a:r>
              <a:rPr lang="en-SG" dirty="0"/>
              <a:t>● Check pituitary function, consider seizure prophylaxis, commence enteral nutrition within 72 hours </a:t>
            </a:r>
          </a:p>
        </p:txBody>
      </p:sp>
    </p:spTree>
    <p:extLst>
      <p:ext uri="{BB962C8B-B14F-4D97-AF65-F5344CB8AC3E}">
        <p14:creationId xmlns:p14="http://schemas.microsoft.com/office/powerpoint/2010/main" val="2913199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8E351EC-D524-34B8-DCEE-44AE252294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257" y="179270"/>
            <a:ext cx="11723570" cy="6539163"/>
          </a:xfrm>
        </p:spPr>
      </p:pic>
    </p:spTree>
    <p:extLst>
      <p:ext uri="{BB962C8B-B14F-4D97-AF65-F5344CB8AC3E}">
        <p14:creationId xmlns:p14="http://schemas.microsoft.com/office/powerpoint/2010/main" val="27170714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0795B5-47FF-EF16-0DD1-848680A25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SG" sz="8000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en-SG" sz="8000" dirty="0">
                <a:latin typeface="Arial Black" panose="020B0A04020102020204" pitchFamily="34" charset="0"/>
              </a:rPr>
              <a:t>QUESTIONS???</a:t>
            </a:r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6557738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EFB06D0-2DB6-5B8B-5347-D2B13460C4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004" y="89910"/>
            <a:ext cx="11964202" cy="6603926"/>
          </a:xfrm>
        </p:spPr>
      </p:pic>
    </p:spTree>
    <p:extLst>
      <p:ext uri="{BB962C8B-B14F-4D97-AF65-F5344CB8AC3E}">
        <p14:creationId xmlns:p14="http://schemas.microsoft.com/office/powerpoint/2010/main" val="31414682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D440A7-10F2-0531-4185-91ABA39512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4"/>
            <a:ext cx="12192000" cy="5032375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Consciousness is described in terms of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EYE OPENING, </a:t>
            </a:r>
          </a:p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VERBAL RESPONSE AND</a:t>
            </a:r>
          </a:p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MOTOR RESPONSE</a:t>
            </a:r>
          </a:p>
          <a:p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3821818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E9BEB-81F6-B2BA-826F-E8FCBFE73F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G" b="1" dirty="0">
                <a:latin typeface="Arial" panose="020B0604020202020204" pitchFamily="34" charset="0"/>
                <a:cs typeface="Arial" panose="020B0604020202020204" pitchFamily="34" charset="0"/>
              </a:rPr>
              <a:t>EYE OPENING -4 CATEGORIES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1CC3B9D-F8DF-F962-FD6B-D9B107EDDE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2569" y="1884727"/>
            <a:ext cx="11966861" cy="4686246"/>
          </a:xfrm>
          <a:solidFill>
            <a:schemeClr val="accent3"/>
          </a:solidFill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C942D684-A03F-6467-06E5-8D143B286BE0}"/>
                  </a:ext>
                </a:extLst>
              </p14:cNvPr>
              <p14:cNvContentPartPr/>
              <p14:nvPr/>
            </p14:nvContentPartPr>
            <p14:xfrm>
              <a:off x="494165" y="2121033"/>
              <a:ext cx="1920600" cy="8136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C942D684-A03F-6467-06E5-8D143B286BE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04525" y="1941393"/>
                <a:ext cx="2100240" cy="44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5FD018BE-ED3D-F2E3-DDF7-73DE5E5C5D58}"/>
                  </a:ext>
                </a:extLst>
              </p14:cNvPr>
              <p14:cNvContentPartPr/>
              <p14:nvPr/>
            </p14:nvContentPartPr>
            <p14:xfrm>
              <a:off x="413525" y="2264673"/>
              <a:ext cx="1974600" cy="21456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5FD018BE-ED3D-F2E3-DDF7-73DE5E5C5D5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23885" y="2085033"/>
                <a:ext cx="2154240" cy="574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A63CC239-190B-F688-563B-A0A32421E37A}"/>
                  </a:ext>
                </a:extLst>
              </p14:cNvPr>
              <p14:cNvContentPartPr/>
              <p14:nvPr/>
            </p14:nvContentPartPr>
            <p14:xfrm>
              <a:off x="648605" y="5457873"/>
              <a:ext cx="1730520" cy="32184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A63CC239-190B-F688-563B-A0A32421E37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58965" y="5277873"/>
                <a:ext cx="1910160" cy="681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CCE8AB36-4550-EB6D-0D80-4C707ABF6D40}"/>
                  </a:ext>
                </a:extLst>
              </p14:cNvPr>
              <p14:cNvContentPartPr/>
              <p14:nvPr/>
            </p14:nvContentPartPr>
            <p14:xfrm>
              <a:off x="620525" y="5650473"/>
              <a:ext cx="1731960" cy="41400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CCE8AB36-4550-EB6D-0D80-4C707ABF6D4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30885" y="5470833"/>
                <a:ext cx="1911600" cy="773640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Oval 15">
            <a:extLst>
              <a:ext uri="{FF2B5EF4-FFF2-40B4-BE49-F238E27FC236}">
                <a16:creationId xmlns:a16="http://schemas.microsoft.com/office/drawing/2014/main" id="{8BEF74AF-14FA-81C1-78C2-017127462F8E}"/>
              </a:ext>
            </a:extLst>
          </p:cNvPr>
          <p:cNvSpPr/>
          <p:nvPr/>
        </p:nvSpPr>
        <p:spPr>
          <a:xfrm>
            <a:off x="4418293" y="5131643"/>
            <a:ext cx="1305017" cy="6480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 dirty="0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590C7070-71A5-9E15-DECA-86FC5C5EB7E7}"/>
              </a:ext>
            </a:extLst>
          </p:cNvPr>
          <p:cNvSpPr/>
          <p:nvPr/>
        </p:nvSpPr>
        <p:spPr>
          <a:xfrm>
            <a:off x="2558265" y="2202393"/>
            <a:ext cx="380144" cy="21456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8" name="Speech Bubble: Rectangle 17">
            <a:extLst>
              <a:ext uri="{FF2B5EF4-FFF2-40B4-BE49-F238E27FC236}">
                <a16:creationId xmlns:a16="http://schemas.microsoft.com/office/drawing/2014/main" id="{E517725D-E90B-9CEF-C534-3A826B364C34}"/>
              </a:ext>
            </a:extLst>
          </p:cNvPr>
          <p:cNvSpPr/>
          <p:nvPr/>
        </p:nvSpPr>
        <p:spPr>
          <a:xfrm>
            <a:off x="3081909" y="2004960"/>
            <a:ext cx="678094" cy="519425"/>
          </a:xfrm>
          <a:prstGeom prst="wedgeRectCallou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24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9B6A8754-F734-1857-47DE-543DF14536FD}"/>
              </a:ext>
            </a:extLst>
          </p:cNvPr>
          <p:cNvSpPr/>
          <p:nvPr/>
        </p:nvSpPr>
        <p:spPr>
          <a:xfrm>
            <a:off x="2558265" y="5779713"/>
            <a:ext cx="380144" cy="28476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1E7AB30-1A3E-3352-2265-A4F0F316B1B3}"/>
              </a:ext>
            </a:extLst>
          </p:cNvPr>
          <p:cNvSpPr txBox="1"/>
          <p:nvPr/>
        </p:nvSpPr>
        <p:spPr>
          <a:xfrm>
            <a:off x="3081909" y="5618793"/>
            <a:ext cx="493498" cy="523220"/>
          </a:xfrm>
          <a:prstGeom prst="rect">
            <a:avLst/>
          </a:prstGeom>
          <a:gradFill>
            <a:gsLst>
              <a:gs pos="10000">
                <a:schemeClr val="bg2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bg2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</p:spPr>
        <p:txBody>
          <a:bodyPr wrap="square" rtlCol="0">
            <a:spAutoFit/>
          </a:bodyPr>
          <a:lstStyle/>
          <a:p>
            <a:r>
              <a:rPr lang="en-SG" sz="28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2" name="Arrow: Right 21">
            <a:extLst>
              <a:ext uri="{FF2B5EF4-FFF2-40B4-BE49-F238E27FC236}">
                <a16:creationId xmlns:a16="http://schemas.microsoft.com/office/drawing/2014/main" id="{844A6EDB-D735-5C27-15F8-D4B41FF1FD22}"/>
              </a:ext>
            </a:extLst>
          </p:cNvPr>
          <p:cNvSpPr/>
          <p:nvPr/>
        </p:nvSpPr>
        <p:spPr>
          <a:xfrm>
            <a:off x="5798654" y="5340143"/>
            <a:ext cx="297346" cy="16448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50EFAFA-6CFF-FB73-A9E1-62B1724D505B}"/>
              </a:ext>
            </a:extLst>
          </p:cNvPr>
          <p:cNvSpPr txBox="1"/>
          <p:nvPr/>
        </p:nvSpPr>
        <p:spPr>
          <a:xfrm>
            <a:off x="6240948" y="5064358"/>
            <a:ext cx="455488" cy="52322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sz="28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5" name="Arrow: Right 24">
            <a:extLst>
              <a:ext uri="{FF2B5EF4-FFF2-40B4-BE49-F238E27FC236}">
                <a16:creationId xmlns:a16="http://schemas.microsoft.com/office/drawing/2014/main" id="{33C309B9-D3B4-5FD2-5312-6EB782352CD5}"/>
              </a:ext>
            </a:extLst>
          </p:cNvPr>
          <p:cNvSpPr/>
          <p:nvPr/>
        </p:nvSpPr>
        <p:spPr>
          <a:xfrm>
            <a:off x="8971830" y="5267371"/>
            <a:ext cx="277402" cy="16448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1ECD631-0F06-9929-ADB8-DB31F7F8F5B4}"/>
              </a:ext>
            </a:extLst>
          </p:cNvPr>
          <p:cNvSpPr txBox="1"/>
          <p:nvPr/>
        </p:nvSpPr>
        <p:spPr>
          <a:xfrm>
            <a:off x="9408811" y="5126699"/>
            <a:ext cx="310542" cy="461665"/>
          </a:xfrm>
          <a:prstGeom prst="rect">
            <a:avLst/>
          </a:prstGeom>
          <a:solidFill>
            <a:schemeClr val="accent3">
              <a:alpha val="51000"/>
            </a:schemeClr>
          </a:solidFill>
        </p:spPr>
        <p:txBody>
          <a:bodyPr wrap="square" rtlCol="0">
            <a:spAutoFit/>
          </a:bodyPr>
          <a:lstStyle/>
          <a:p>
            <a:r>
              <a:rPr lang="en-SG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932087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35030-8D23-BF27-F3D8-61A3A21EE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69011" y="365125"/>
            <a:ext cx="11422811" cy="1325563"/>
          </a:xfrm>
        </p:spPr>
        <p:txBody>
          <a:bodyPr>
            <a:normAutofit/>
          </a:bodyPr>
          <a:lstStyle/>
          <a:p>
            <a:r>
              <a:rPr lang="en-SG" sz="3600" b="1" dirty="0">
                <a:latin typeface="Arial" panose="020B0604020202020204" pitchFamily="34" charset="0"/>
                <a:cs typeface="Arial" panose="020B0604020202020204" pitchFamily="34" charset="0"/>
              </a:rPr>
              <a:t>EYE OPENING -4 CATEGORIES-DESCRIPTION</a:t>
            </a:r>
            <a:endParaRPr lang="en-SG" sz="3600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69C5AF2-87BD-52B1-7481-02C4038D2EF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89575" y="1747580"/>
            <a:ext cx="11830790" cy="5232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Patient’s visual or eye response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Score your patient a 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4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if he/she can open their eyes spontaneously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Score your patient a 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3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if they open their eyes to verbal speech -“Mr.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X”or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light touch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Score your patient a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2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if your patient requires painful stimuli to open their eyes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Score your patient a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00FF00"/>
                </a:highlight>
                <a:latin typeface="Arial" panose="020B0604020202020204" pitchFamily="34" charset="0"/>
              </a:rPr>
              <a:t>1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if their eyes do not open. Patient is unresponsive</a:t>
            </a:r>
            <a:r>
              <a: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722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C22C6-1CD1-54A0-8509-3CA8D22DB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1642"/>
            <a:ext cx="10515600" cy="889140"/>
          </a:xfrm>
        </p:spPr>
        <p:txBody>
          <a:bodyPr/>
          <a:lstStyle/>
          <a:p>
            <a:r>
              <a:rPr lang="en-SG" sz="4400" b="1" dirty="0">
                <a:latin typeface="Arial" panose="020B0604020202020204" pitchFamily="34" charset="0"/>
                <a:cs typeface="Arial" panose="020B0604020202020204" pitchFamily="34" charset="0"/>
              </a:rPr>
              <a:t>VERBAL RESPONSE- 5 categories</a:t>
            </a:r>
            <a:endParaRPr lang="en-SG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B1332FD-2E5B-21DC-F549-9EB777DDBA3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0" y="1431986"/>
            <a:ext cx="12192000" cy="5331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Patient’s verbal response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(if intubated  or tracheotomy score NT=not testable / T=Tube)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Score your patient a 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5</a:t>
            </a:r>
            <a:r>
              <a:rPr kumimoji="0" lang="en-US" alt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if patient is oriented x 3 (He or she knows who they are, where they are, and what the date is)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Score your patient a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4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if you not they are having some confusion or    forgetfulness (unable to answer all orientation questions)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Score your patient a 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3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if they are not understood and using inappropriate words  (i.e. swearing, unrelated words, aggressive)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Score your patient a </a:t>
            </a: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2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if they are not able to form words and just can make sounds 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q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Score your patient a </a:t>
            </a:r>
            <a:r>
              <a:rPr kumimoji="0" lang="en-US" altLang="en-US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1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if they are unresponsive and make no noise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49041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3D7F3-9079-D72B-A6ED-6DB1893F4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0195"/>
          </a:xfrm>
        </p:spPr>
        <p:txBody>
          <a:bodyPr>
            <a:noAutofit/>
          </a:bodyPr>
          <a:lstStyle/>
          <a:p>
            <a:r>
              <a:rPr lang="en-SG" sz="3600" b="1" dirty="0">
                <a:latin typeface="Arial" panose="020B0604020202020204" pitchFamily="34" charset="0"/>
                <a:cs typeface="Arial" panose="020B0604020202020204" pitchFamily="34" charset="0"/>
              </a:rPr>
              <a:t>MOTOR RESPONSE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AAD14E9-34E6-9BBD-AC79-ABDBF5098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41512"/>
            <a:ext cx="12022795" cy="5826264"/>
          </a:xfrm>
        </p:spPr>
        <p:txBody>
          <a:bodyPr/>
          <a:lstStyle/>
          <a:p>
            <a:pPr marL="0" indent="0">
              <a:buNone/>
            </a:pPr>
            <a:r>
              <a:rPr lang="en-SG" b="1" dirty="0">
                <a:latin typeface="Arial" panose="020B0604020202020204" pitchFamily="34" charset="0"/>
                <a:cs typeface="Arial" panose="020B0604020202020204" pitchFamily="34" charset="0"/>
              </a:rPr>
              <a:t>Motor Response -6 Categories</a:t>
            </a:r>
          </a:p>
          <a:p>
            <a:endParaRPr lang="en-SG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7ED4D7E-1798-FE02-2418-EA78D4DEE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205" y="2557083"/>
            <a:ext cx="9687867" cy="2896949"/>
          </a:xfrm>
          <a:prstGeom prst="rect">
            <a:avLst/>
          </a:prstGeom>
        </p:spPr>
      </p:pic>
      <p:sp>
        <p:nvSpPr>
          <p:cNvPr id="12" name="Arrow: Right 11">
            <a:extLst>
              <a:ext uri="{FF2B5EF4-FFF2-40B4-BE49-F238E27FC236}">
                <a16:creationId xmlns:a16="http://schemas.microsoft.com/office/drawing/2014/main" id="{C47051CD-9F07-8C67-1F45-FAC765D6A65D}"/>
              </a:ext>
            </a:extLst>
          </p:cNvPr>
          <p:cNvSpPr/>
          <p:nvPr/>
        </p:nvSpPr>
        <p:spPr>
          <a:xfrm>
            <a:off x="8662524" y="356138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3" name="Heptagon 12">
            <a:extLst>
              <a:ext uri="{FF2B5EF4-FFF2-40B4-BE49-F238E27FC236}">
                <a16:creationId xmlns:a16="http://schemas.microsoft.com/office/drawing/2014/main" id="{DE6FB519-D69D-4895-C227-4944EBCB1A0E}"/>
              </a:ext>
            </a:extLst>
          </p:cNvPr>
          <p:cNvSpPr/>
          <p:nvPr/>
        </p:nvSpPr>
        <p:spPr>
          <a:xfrm>
            <a:off x="10090768" y="2991585"/>
            <a:ext cx="1610315" cy="1359462"/>
          </a:xfrm>
          <a:prstGeom prst="heptago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800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7255275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829</TotalTime>
  <Words>1449</Words>
  <Application>Microsoft Office PowerPoint</Application>
  <PresentationFormat>Widescreen</PresentationFormat>
  <Paragraphs>175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41</vt:i4>
      </vt:variant>
    </vt:vector>
  </HeadingPairs>
  <TitlesOfParts>
    <vt:vector size="49" baseType="lpstr">
      <vt:lpstr>Arial</vt:lpstr>
      <vt:lpstr>Arial Black</vt:lpstr>
      <vt:lpstr>Calibri</vt:lpstr>
      <vt:lpstr>Calibri Light</vt:lpstr>
      <vt:lpstr>Gill Sans MT</vt:lpstr>
      <vt:lpstr>Wingdings</vt:lpstr>
      <vt:lpstr>Office Theme</vt:lpstr>
      <vt:lpstr>Parcel</vt:lpstr>
      <vt:lpstr>Head Injury -2</vt:lpstr>
      <vt:lpstr>Primary survey</vt:lpstr>
      <vt:lpstr>SECONDARY SURVEY</vt:lpstr>
      <vt:lpstr>PowerPoint Presentation</vt:lpstr>
      <vt:lpstr>PowerPoint Presentation</vt:lpstr>
      <vt:lpstr>EYE OPENING -4 CATEGORIES</vt:lpstr>
      <vt:lpstr>EYE OPENING -4 CATEGORIES-DESCRIPTION</vt:lpstr>
      <vt:lpstr>VERBAL RESPONSE- 5 categories</vt:lpstr>
      <vt:lpstr>MOTOR RESPONSE</vt:lpstr>
      <vt:lpstr>PowerPoint Presentation</vt:lpstr>
      <vt:lpstr>PowerPoint Presentation</vt:lpstr>
      <vt:lpstr>PowerPoint Presentation</vt:lpstr>
      <vt:lpstr>PowerPoint Presentation</vt:lpstr>
      <vt:lpstr>GCS (Glasgow Coma Scale)</vt:lpstr>
      <vt:lpstr>Skull X ray</vt:lpstr>
      <vt:lpstr>PowerPoint Presentation</vt:lpstr>
      <vt:lpstr> </vt:lpstr>
      <vt:lpstr>PowerPoint Presentation</vt:lpstr>
      <vt:lpstr>Skull xray –what is it used for?</vt:lpstr>
      <vt:lpstr>Surgical pathology </vt:lpstr>
      <vt:lpstr>PowerPoint Presentation</vt:lpstr>
      <vt:lpstr>PowerPoint Presentation</vt:lpstr>
      <vt:lpstr>(a–c) A small depressed skull fracture of the parietal  bone visible on an axial bone window (a), visualised on bone vault reconstructions  (b) with an underlying breach of the dura (c)</vt:lpstr>
      <vt:lpstr>Extradural haematoma</vt:lpstr>
      <vt:lpstr>PowerPoint Presentation</vt:lpstr>
      <vt:lpstr>PowerPoint Presentation</vt:lpstr>
      <vt:lpstr>Extradural haemorrhage </vt:lpstr>
      <vt:lpstr>Acute subdural haematoma  </vt:lpstr>
      <vt:lpstr>PowerPoint Presentation</vt:lpstr>
      <vt:lpstr>Chronic subdural haematoma  </vt:lpstr>
      <vt:lpstr>Chronic subdural haematoma  </vt:lpstr>
      <vt:lpstr>Chronic subdural haemorrhage  </vt:lpstr>
      <vt:lpstr>Concussion</vt:lpstr>
      <vt:lpstr>PowerPoint Presentation</vt:lpstr>
      <vt:lpstr>Coup contre-coup</vt:lpstr>
      <vt:lpstr>PowerPoint Presentation</vt:lpstr>
      <vt:lpstr>CT- Coup Contracoup Injury</vt:lpstr>
      <vt:lpstr>Diffuse axonal injury  </vt:lpstr>
      <vt:lpstr>Medical management of head injury 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 Injury -2</dc:title>
  <dc:creator>Tanveen Kamal</dc:creator>
  <cp:lastModifiedBy>Tanveen Kamal</cp:lastModifiedBy>
  <cp:revision>3</cp:revision>
  <dcterms:created xsi:type="dcterms:W3CDTF">2023-08-27T04:06:51Z</dcterms:created>
  <dcterms:modified xsi:type="dcterms:W3CDTF">2023-08-27T19:43:17Z</dcterms:modified>
</cp:coreProperties>
</file>