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7/25/2016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Pelvic organ prolapse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26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Prolapse includes descent of the vaginal wall and or the. It is </a:t>
            </a:r>
            <a:r>
              <a:rPr lang="en-US" sz="3600" dirty="0" err="1" smtClean="0"/>
              <a:t>infact</a:t>
            </a:r>
            <a:r>
              <a:rPr lang="en-US" sz="3600" dirty="0" smtClean="0"/>
              <a:t> a form </a:t>
            </a:r>
            <a:r>
              <a:rPr lang="en-US" sz="3600" smtClean="0"/>
              <a:t>of hernia.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0548195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</TotalTime>
  <Words>22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Calibri Light</vt:lpstr>
      <vt:lpstr>Retrospect</vt:lpstr>
      <vt:lpstr>Pelvic organ prolapse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Pelvic organ prolapse</dc:title>
  <dc:creator>ASUS</dc:creator>
  <cp:lastModifiedBy>ASUS</cp:lastModifiedBy>
  <cp:revision>3</cp:revision>
  <dcterms:created xsi:type="dcterms:W3CDTF">2016-07-25T13:21:41Z</dcterms:created>
  <dcterms:modified xsi:type="dcterms:W3CDTF">2016-07-25T13:41:23Z</dcterms:modified>
</cp:coreProperties>
</file>